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55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12/30/21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astava.sf.bg.ac.rs/course/view.php?id=25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ACD5-169A-994A-9BC9-48A7757375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Nemački</a:t>
            </a:r>
            <a:r>
              <a:rPr lang="en-US" dirty="0"/>
              <a:t> </a:t>
            </a:r>
            <a:r>
              <a:rPr lang="en-US" dirty="0" err="1"/>
              <a:t>jezik</a:t>
            </a:r>
            <a:r>
              <a:rPr lang="en-US" dirty="0"/>
              <a:t>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3B3F49-079D-8E4E-B22A-ADBD2899B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8031" y="5110731"/>
            <a:ext cx="8144134" cy="1117687"/>
          </a:xfrm>
        </p:spPr>
        <p:txBody>
          <a:bodyPr/>
          <a:lstStyle/>
          <a:p>
            <a:r>
              <a:rPr lang="en-US" sz="2400" dirty="0" err="1"/>
              <a:t>Predmetni</a:t>
            </a:r>
            <a:r>
              <a:rPr lang="en-US" sz="2400" dirty="0"/>
              <a:t> </a:t>
            </a:r>
            <a:r>
              <a:rPr lang="en-US" sz="2400" dirty="0" err="1"/>
              <a:t>nastavnik</a:t>
            </a:r>
            <a:r>
              <a:rPr lang="en-US" sz="2400" dirty="0"/>
              <a:t>: Nina </a:t>
            </a:r>
            <a:r>
              <a:rPr lang="en-US" sz="2400" dirty="0" err="1"/>
              <a:t>Polovina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1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6A703-2475-D54B-A96F-012794A9C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rada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14A72-3E89-CC4D-A3FE-553E167CA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/>
              <a:t>Rad na daljinu uz jasna uputstva nastavnika o načinu rada i rokovima </a:t>
            </a:r>
          </a:p>
          <a:p>
            <a:r>
              <a:rPr lang="sr-Latn-RS" sz="2800" dirty="0"/>
              <a:t>Izrada referata i njihova usmena odbrana uživo ili preko </a:t>
            </a:r>
            <a:r>
              <a:rPr lang="sr-Latn-RS" sz="2800" dirty="0" err="1"/>
              <a:t>Zoom</a:t>
            </a:r>
            <a:r>
              <a:rPr lang="sr-Latn-RS" sz="2800" dirty="0"/>
              <a:t> platforme  </a:t>
            </a:r>
          </a:p>
          <a:p>
            <a:r>
              <a:rPr lang="en-US" sz="2800" dirty="0"/>
              <a:t>K</a:t>
            </a:r>
            <a:r>
              <a:rPr lang="sr-Latn-RS" sz="2800" dirty="0" err="1"/>
              <a:t>ontakt</a:t>
            </a:r>
            <a:r>
              <a:rPr lang="sr-Latn-RS" sz="2800" dirty="0"/>
              <a:t> s nastavnikom kod nedoumica ili dodatnih pitanja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474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FE439-0722-D141-8DF0-8A3AAF979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Vrednovanje</a:t>
            </a:r>
            <a:r>
              <a:rPr lang="en-US" dirty="0"/>
              <a:t> </a:t>
            </a:r>
            <a:r>
              <a:rPr lang="en-US" dirty="0" err="1"/>
              <a:t>rada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421DE-12F0-B645-86B7-3B4E368F0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/>
              <a:t>Pripremanje tri referata u određenim rokovima</a:t>
            </a:r>
          </a:p>
          <a:p>
            <a:r>
              <a:rPr lang="sr-Latn-RS" sz="2800" dirty="0"/>
              <a:t>Odbrana referata putem odgovora na pitanja nastavnika u vezi s temom referata (uživo ili preko </a:t>
            </a:r>
            <a:r>
              <a:rPr lang="sr-Latn-RS" sz="2800" dirty="0" err="1"/>
              <a:t>Zoom</a:t>
            </a:r>
            <a:r>
              <a:rPr lang="sr-Latn-RS" sz="2800" dirty="0"/>
              <a:t> platforme)</a:t>
            </a:r>
          </a:p>
          <a:p>
            <a:r>
              <a:rPr lang="sr-Latn-RS" sz="2800" dirty="0"/>
              <a:t>Svaki referat (priprema i odbrana) nosi 33 poena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74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F55C-1FBF-3B41-806F-1AB48241D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studente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1685B-434F-DA4F-A1E1-496482619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</a:t>
            </a:r>
            <a:r>
              <a:rPr lang="sr-Latn-RS" sz="2800" dirty="0" err="1"/>
              <a:t>ve</a:t>
            </a:r>
            <a:r>
              <a:rPr lang="sr-Latn-RS" sz="2800" dirty="0"/>
              <a:t> aktuelne informacije i pojašnjenja u vezi s predmetom mogu se pronaći na </a:t>
            </a:r>
            <a:r>
              <a:rPr lang="sr-Latn-RS" sz="2800" dirty="0">
                <a:hlinkClick r:id="rId2"/>
              </a:rPr>
              <a:t>https://nastava.sf.bg.ac.rs/course/view.php?id=255</a:t>
            </a:r>
            <a:endParaRPr lang="sr-Latn-RS" sz="2800" dirty="0"/>
          </a:p>
          <a:p>
            <a:r>
              <a:rPr lang="en-US" sz="2800" dirty="0" err="1"/>
              <a:t>Studenti</a:t>
            </a:r>
            <a:r>
              <a:rPr lang="en-US" sz="2800" dirty="0"/>
              <a:t> </a:t>
            </a:r>
            <a:r>
              <a:rPr lang="en-US" sz="2800" dirty="0" err="1"/>
              <a:t>treba</a:t>
            </a:r>
            <a:r>
              <a:rPr lang="en-US" sz="2800" dirty="0"/>
              <a:t> da se </a:t>
            </a:r>
            <a:r>
              <a:rPr lang="en-US" sz="2800" dirty="0" err="1"/>
              <a:t>prijave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slušanje</a:t>
            </a:r>
            <a:r>
              <a:rPr lang="en-US" sz="2800" dirty="0"/>
              <a:t> </a:t>
            </a:r>
            <a:r>
              <a:rPr lang="en-US" sz="2800" dirty="0" err="1"/>
              <a:t>predmeta</a:t>
            </a:r>
            <a:r>
              <a:rPr lang="en-US" sz="2800" dirty="0"/>
              <a:t> </a:t>
            </a:r>
            <a:r>
              <a:rPr lang="en-US" sz="2800" dirty="0" err="1"/>
              <a:t>preko</a:t>
            </a:r>
            <a:r>
              <a:rPr lang="en-US" sz="2800" dirty="0"/>
              <a:t> e-learning </a:t>
            </a:r>
            <a:r>
              <a:rPr lang="en-US" sz="2800" dirty="0" err="1"/>
              <a:t>platforme</a:t>
            </a:r>
            <a:endParaRPr lang="sr-Latn-R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5617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13</TotalTime>
  <Words>128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Nemački jezik 4</vt:lpstr>
      <vt:lpstr>Način rada</vt:lpstr>
      <vt:lpstr>Vrednovanje rada</vt:lpstr>
      <vt:lpstr>Informacije za studente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Nemački jezik 4</dc:title>
  <dc:creator>Microsoft Office User</dc:creator>
  <cp:lastModifiedBy>Microsoft Office User</cp:lastModifiedBy>
  <cp:revision>3</cp:revision>
  <dcterms:created xsi:type="dcterms:W3CDTF">2021-12-30T13:01:28Z</dcterms:created>
  <dcterms:modified xsi:type="dcterms:W3CDTF">2021-12-30T13:25:39Z</dcterms:modified>
</cp:coreProperties>
</file>