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6" r:id="rId3"/>
    <p:sldId id="260" r:id="rId4"/>
    <p:sldId id="268" r:id="rId5"/>
    <p:sldId id="264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31435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ФИНАНСИЈСКИ РИЗИЦИ</a:t>
            </a:r>
            <a:br>
              <a:rPr lang="sr-Cyrl-RS" sz="6800" b="1" dirty="0">
                <a:solidFill>
                  <a:schemeClr val="tx1"/>
                </a:solidFill>
              </a:rPr>
            </a:br>
            <a:r>
              <a:rPr lang="sr-Cyrl-RS" sz="6800" b="1" dirty="0">
                <a:solidFill>
                  <a:schemeClr val="tx1"/>
                </a:solidFill>
              </a:rPr>
              <a:t> У ЛОГИСТИЦИ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57848"/>
            <a:ext cx="8825658" cy="380952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МАСТЕР СТУДИЈЕ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ризици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sr-Cyrl-CS" dirty="0"/>
              <a:t>Циљ предмета је упознавање студената са врстама савремених финансијских ризика у логистици.</a:t>
            </a:r>
          </a:p>
          <a:p>
            <a:pPr>
              <a:spcAft>
                <a:spcPts val="1200"/>
              </a:spcAft>
            </a:pPr>
            <a:r>
              <a:rPr lang="sr-Cyrl-CS" dirty="0"/>
              <a:t>На овај начин студенти стичу потребна знања за доношење ефикасних пословних одлука којима се остварују оптималан ризик и приход. </a:t>
            </a:r>
          </a:p>
          <a:p>
            <a:pPr>
              <a:spcAft>
                <a:spcPts val="1200"/>
              </a:spcAft>
            </a:pPr>
            <a:r>
              <a:rPr lang="sr-Cyrl-CS" dirty="0"/>
              <a:t>Логистички провајдери се суочавају са све већим и разноврснијим ризицима, а финансијски и тржишни ризици су међу најважнијим у процесу глобализације трговине, аутсорсинга и ланаца снабдевања, те отуда значај изучавања финансијских ризика у логистици.</a:t>
            </a:r>
          </a:p>
          <a:p>
            <a:pPr>
              <a:spcAft>
                <a:spcPts val="1200"/>
              </a:spcAft>
            </a:pPr>
            <a:r>
              <a:rPr lang="sr-Cyrl-CS" dirty="0"/>
              <a:t>Студенти ће бити оспособљени да оцене финансијске ризике у логистици и да њима управљају.</a:t>
            </a:r>
          </a:p>
        </p:txBody>
      </p:sp>
    </p:spTree>
    <p:extLst>
      <p:ext uri="{BB962C8B-B14F-4D97-AF65-F5344CB8AC3E}">
        <p14:creationId xmlns:p14="http://schemas.microsoft.com/office/powerpoint/2010/main" val="166880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ризици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sr-Cyrl-CS" sz="2200" dirty="0"/>
              <a:t>У оквиру теоријске наставе на предавањима обрађују се следеће теме: 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CS" sz="2200" dirty="0"/>
              <a:t>1. Појам и врсте финансијских ризика у логистици. 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CS" sz="2200" dirty="0"/>
              <a:t>2. Волатилност и ризици, дејство левериџа.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CS" sz="2200" dirty="0"/>
              <a:t>3. Управљање финансијским ризицима у логистици.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CS" sz="2200" dirty="0"/>
              <a:t>4. Управљање путем хеџинга.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CS" sz="2200" dirty="0"/>
              <a:t>5. Изведени финансијски инструменти: фјучерси, форварди, 	опције, свопови.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CS" sz="2200" dirty="0"/>
              <a:t>6. Финансијски ризици ланаца снабдевања.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CS" sz="2200" dirty="0"/>
              <a:t>7. Финансијски ризици 3PL.</a:t>
            </a:r>
          </a:p>
          <a:p>
            <a:pPr marL="457200" lvl="1" indent="0">
              <a:spcAft>
                <a:spcPts val="300"/>
              </a:spcAft>
              <a:buNone/>
            </a:pPr>
            <a:endParaRPr lang="sr-Cyrl-CS" sz="2000" dirty="0"/>
          </a:p>
          <a:p>
            <a:pPr>
              <a:spcAft>
                <a:spcPts val="300"/>
              </a:spcAft>
            </a:pPr>
            <a:endParaRPr lang="sr-Cyrl-CS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ризици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CS" dirty="0"/>
              <a:t>У оквиру теоријске наставе на предавањима обрађују се следеће теме: </a:t>
            </a:r>
          </a:p>
          <a:p>
            <a:pPr marL="457200" lvl="1" indent="0">
              <a:spcAft>
                <a:spcPts val="300"/>
              </a:spcAft>
              <a:buNone/>
            </a:pPr>
            <a:r>
              <a:rPr lang="sr-Cyrl-CS" dirty="0"/>
              <a:t>8. Анализа скривених финансијских ризика аутсорсинга.</a:t>
            </a:r>
          </a:p>
          <a:p>
            <a:pPr marL="457200" lvl="1" indent="0">
              <a:spcAft>
                <a:spcPts val="300"/>
              </a:spcAft>
              <a:buNone/>
            </a:pPr>
            <a:r>
              <a:rPr lang="sr-Cyrl-CS" dirty="0"/>
              <a:t>9. Финансијски ризици у глобалној логистици.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sr-Cyrl-CS" dirty="0"/>
              <a:t>10. Анализа сценарија. </a:t>
            </a:r>
            <a:endParaRPr lang="en-GB" dirty="0"/>
          </a:p>
          <a:p>
            <a:pPr>
              <a:spcAft>
                <a:spcPts val="1200"/>
              </a:spcAft>
            </a:pPr>
            <a:r>
              <a:rPr lang="sr-Cyrl-CS" dirty="0"/>
              <a:t>На вежбама се посебна важност поклања студијама случаја финансијских ризика домаћих, европских и светских логистичких провајдера.</a:t>
            </a:r>
          </a:p>
          <a:p>
            <a:pPr>
              <a:spcAft>
                <a:spcPts val="1200"/>
              </a:spcAft>
            </a:pPr>
            <a:r>
              <a:rPr lang="sr-Cyrl-CS" dirty="0"/>
              <a:t>Студенти израђују студентски истраживачки рад на задату тему и усмено га презентују на испиту.</a:t>
            </a:r>
          </a:p>
          <a:p>
            <a:pPr>
              <a:spcAft>
                <a:spcPts val="300"/>
              </a:spcAft>
            </a:pPr>
            <a:endParaRPr lang="sr-Cyrl-CS" dirty="0"/>
          </a:p>
        </p:txBody>
      </p:sp>
    </p:spTree>
    <p:extLst>
      <p:ext uri="{BB962C8B-B14F-4D97-AF65-F5344CB8AC3E}">
        <p14:creationId xmlns:p14="http://schemas.microsoft.com/office/powerpoint/2010/main" val="680050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</a:t>
            </a:r>
            <a:r>
              <a:rPr lang="sr-Cyrl-CS" dirty="0"/>
              <a:t>1. </a:t>
            </a:r>
            <a:r>
              <a:rPr lang="sr-Latn-CS" dirty="0"/>
              <a:t>Gong, S., Cullinane, K., </a:t>
            </a:r>
            <a:r>
              <a:rPr lang="sr-Latn-CS" b="1" i="1" dirty="0"/>
              <a:t>Finance and Risk Management for </a:t>
            </a:r>
            <a:r>
              <a:rPr lang="sr-Cyrl-RS" b="1" i="1" dirty="0"/>
              <a:t>	</a:t>
            </a:r>
            <a:r>
              <a:rPr lang="sr-Latn-CS" b="1" i="1" dirty="0"/>
              <a:t>International Logistics and the Supply Chain</a:t>
            </a:r>
            <a:r>
              <a:rPr lang="sr-Latn-CS" dirty="0"/>
              <a:t>, Elsevier Science, 2018.</a:t>
            </a:r>
            <a:endParaRPr lang="en-GB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</a:t>
            </a:r>
            <a:r>
              <a:rPr lang="sr-Latn-CS" dirty="0"/>
              <a:t>2. Kavussanos, G.M, Visvikis, D.I., </a:t>
            </a:r>
            <a:r>
              <a:rPr lang="sr-Latn-CS" b="1" i="1" dirty="0"/>
              <a:t>Derivatives and Risk Management </a:t>
            </a:r>
            <a:r>
              <a:rPr lang="sr-Cyrl-RS" b="1" i="1" dirty="0"/>
              <a:t>	</a:t>
            </a:r>
            <a:r>
              <a:rPr lang="sr-Latn-CS" b="1" i="1" dirty="0"/>
              <a:t>in Shipping</a:t>
            </a:r>
            <a:r>
              <a:rPr lang="sr-Latn-CS" dirty="0"/>
              <a:t>, Witherbys Publishing, London, 2006.</a:t>
            </a:r>
            <a:endParaRPr lang="en-GB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</a:t>
            </a:r>
            <a:r>
              <a:rPr lang="sr-Latn-CS" dirty="0"/>
              <a:t>3. Rushton, A., Walker, S.,</a:t>
            </a:r>
            <a:r>
              <a:rPr lang="sr-Cyrl-RS" dirty="0"/>
              <a:t> </a:t>
            </a:r>
            <a:r>
              <a:rPr lang="sr-Latn-CS" b="1" i="1" dirty="0"/>
              <a:t>International Logistics Supply Chain </a:t>
            </a:r>
            <a:r>
              <a:rPr lang="sr-Cyrl-RS" b="1" i="1" dirty="0"/>
              <a:t>	</a:t>
            </a:r>
            <a:r>
              <a:rPr lang="sr-Latn-CS" b="1" i="1" dirty="0"/>
              <a:t>Outsourcing</a:t>
            </a:r>
            <a:r>
              <a:rPr lang="sr-Latn-CS" dirty="0"/>
              <a:t>, Kogan Page LTD, London, 2007.</a:t>
            </a:r>
            <a:endParaRPr lang="en-GB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</a:t>
            </a:r>
            <a:r>
              <a:rPr lang="sr-Latn-CS" dirty="0"/>
              <a:t>4. Bouchaud, P.J., Potters, M., </a:t>
            </a:r>
            <a:r>
              <a:rPr lang="sr-Latn-CS" b="1" i="1" dirty="0"/>
              <a:t>Theory of Financial Risk from </a:t>
            </a:r>
            <a:r>
              <a:rPr lang="sr-Cyrl-RS" b="1" i="1" dirty="0"/>
              <a:t>	</a:t>
            </a:r>
            <a:r>
              <a:rPr lang="sr-Latn-CS" b="1" i="1" dirty="0"/>
              <a:t>Statistical Physics to Risk Management</a:t>
            </a:r>
            <a:r>
              <a:rPr lang="sr-Latn-CS" dirty="0"/>
              <a:t>, Cambridge University Press, </a:t>
            </a:r>
            <a:r>
              <a:rPr lang="sr-Cyrl-RS" dirty="0"/>
              <a:t>	</a:t>
            </a:r>
            <a:r>
              <a:rPr lang="sr-Latn-CS" dirty="0"/>
              <a:t>Cambridge, 2000.</a:t>
            </a: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доцент, 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374379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94</TotalTime>
  <Words>467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ФИНАНСИЈСКИ РИЗИЦИ  У ЛОГИСТИЦИ</vt:lpstr>
      <vt:lpstr>Финансијски ризици у логистици</vt:lpstr>
      <vt:lpstr>Финансијски ризици у логистици</vt:lpstr>
      <vt:lpstr>Финансијски ризици у логистици</vt:lpstr>
      <vt:lpstr>Литература</vt:lpstr>
      <vt:lpstr>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15</cp:revision>
  <dcterms:created xsi:type="dcterms:W3CDTF">2017-09-24T15:27:53Z</dcterms:created>
  <dcterms:modified xsi:type="dcterms:W3CDTF">2021-09-16T13:58:03Z</dcterms:modified>
</cp:coreProperties>
</file>