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1062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1310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2158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8783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533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1812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2677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5227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121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57365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110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E37D6-E456-409A-807B-D62C802FBA55}" type="datetimeFigureOut">
              <a:rPr lang="sr-Latn-RS" smtClean="0"/>
              <a:pPr/>
              <a:t>16.9.2021.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1EB5D-7426-4935-96FE-A32833725D5B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218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0" y="36000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4155" y="638390"/>
            <a:ext cx="9311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Univerzitet u Beogradu – Saobraćajni fakultet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40000" y="2376869"/>
            <a:ext cx="931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8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GB" sz="48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</a:t>
            </a:r>
            <a:r>
              <a:rPr lang="sr-Latn-RS" sz="4800" b="1" dirty="0" err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ženjerska</a:t>
            </a:r>
            <a:r>
              <a:rPr lang="sr-Latn-RS" sz="48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ekonomija u transportu i komunikacijama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0000" y="5068065"/>
            <a:ext cx="9313200" cy="138499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sr-Latn-RS" sz="2800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master studije</a:t>
            </a:r>
            <a:endParaRPr lang="sr-Latn-RS" sz="2800" i="1" dirty="0"/>
          </a:p>
          <a:p>
            <a:pPr algn="ctr"/>
            <a:r>
              <a:rPr lang="sr-Latn-RS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Menadžment i ekonomija u transportu i komunikacijama</a:t>
            </a:r>
            <a:br>
              <a:rPr lang="sr-Latn-RS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Vodni saobraćaj i transport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09687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" y="59303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0000" y="6090321"/>
            <a:ext cx="931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Univerzitet u Beogradu – Saobraćajni fakultet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80000" y="720000"/>
            <a:ext cx="1003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800" i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Cilj predmeta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0000" y="2160000"/>
            <a:ext cx="1003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RS" sz="3200" b="1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Učenje osnovnih principa kod  donošenja odluka o izboru i načinu finansiranja investicija u transportu i komunikacijama.</a:t>
            </a:r>
          </a:p>
        </p:txBody>
      </p:sp>
    </p:spTree>
    <p:extLst>
      <p:ext uri="{BB962C8B-B14F-4D97-AF65-F5344CB8AC3E}">
        <p14:creationId xmlns:p14="http://schemas.microsoft.com/office/powerpoint/2010/main" val="2382130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" y="59303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0000" y="6090321"/>
            <a:ext cx="931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i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Univerzitet u Beogradu – Saobraćajni fakultet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80000" y="406400"/>
            <a:ext cx="1003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800" i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Sadržaj predmeta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66800" y="1282700"/>
            <a:ext cx="1004640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sr-Latn-RS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Osnovni principi inženjerske ekonomije i njen značaj i primena u transportu i komunikacijama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v-SE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Vremenska vrednost novca i efekti kamatne stope</a:t>
            </a:r>
            <a:endParaRPr lang="sr-Latn-RS" sz="28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sr-Latn-RS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Troškovi i procena troškova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Metodi vrednovanja projekata u saobraćaju i transportu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Kost- benefit analiza projekata  u saobraćaju i transportu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Odlučivanje o zameni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Analiza rizika i neizvesnosti projekata u transportu i komunikacijama.</a:t>
            </a:r>
            <a:endParaRPr lang="sr-Latn-RS" sz="28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sr-Latn-RS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Efekti inflacije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sz="28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Analiza realnih opcija</a:t>
            </a:r>
          </a:p>
          <a:p>
            <a:pPr marL="457200" indent="-457200" algn="just"/>
            <a:endParaRPr lang="sr-Latn-RS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sr-Latn-RS" sz="24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06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" y="59303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0000" y="6090321"/>
            <a:ext cx="931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Univerzitet u Beogradu – Saobraćajni fakultet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60000" y="1155700"/>
            <a:ext cx="7873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</a:t>
            </a:r>
            <a:r>
              <a:rPr lang="en-US" sz="4000" dirty="0" err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Nastavnici</a:t>
            </a:r>
            <a:endParaRPr lang="en-US" sz="40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32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 Jelica Petrović-Vujačić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redovni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profesor</a:t>
            </a:r>
            <a:endParaRPr lang="sr-Latn-RS" sz="32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 Snežana Kaplanović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vanredni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dirty="0" err="1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profesor</a:t>
            </a:r>
            <a:endParaRPr lang="en-GB" sz="3200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fontAlgn="t"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 Marko Miljković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docent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sr-Latn-RS" sz="3200" i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33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" y="59303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0000" y="6090321"/>
            <a:ext cx="9311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Univerzitet</a:t>
            </a:r>
            <a:r>
              <a:rPr lang="sr-Latn-R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u Beogradu – Saobraćajni fakultet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9999" y="720000"/>
            <a:ext cx="10303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4800" i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Način polaganja ispita i bodovanje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44000" y="2160000"/>
            <a:ext cx="6433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Aktivnost na času: 10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Seminarski rad: 15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Kolokvijum: 35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3200" dirty="0">
                <a:solidFill>
                  <a:schemeClr val="accent5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Završni ispit: 40</a:t>
            </a:r>
            <a:endParaRPr lang="sr-Latn-RS" sz="3200" i="1" dirty="0">
              <a:solidFill>
                <a:schemeClr val="accent5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34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No photo description availabl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690" y="5930376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0000" y="6090321"/>
            <a:ext cx="93119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000" i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Univerzitet u Beogradu – Saobraćajni fakultet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80000" y="720000"/>
            <a:ext cx="1003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5400" i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Literatura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0000" y="2160000"/>
            <a:ext cx="1003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R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Petrović-Vujačić, J., </a:t>
            </a:r>
            <a:r>
              <a:rPr lang="sr-Latn-RS" sz="32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Kaplanović</a:t>
            </a:r>
            <a:r>
              <a:rPr lang="sr-Latn-R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S., Miljković, M. 2019. </a:t>
            </a:r>
            <a:r>
              <a:rPr lang="sr-Latn-RS" sz="3200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Inženjerska ekonomija u transportu i komunikacijama</a:t>
            </a:r>
            <a:r>
              <a:rPr lang="sr-Latn-RS" sz="32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Univerzitet u Beogradu - Saobraćajni fakultet</a:t>
            </a:r>
          </a:p>
        </p:txBody>
      </p:sp>
    </p:spTree>
    <p:extLst>
      <p:ext uri="{BB962C8B-B14F-4D97-AF65-F5344CB8AC3E}">
        <p14:creationId xmlns:p14="http://schemas.microsoft.com/office/powerpoint/2010/main" val="1077236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207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 u transportu i komunikacijama</dc:title>
  <dc:creator>SK</dc:creator>
  <cp:lastModifiedBy>Marko Miljkovic</cp:lastModifiedBy>
  <cp:revision>24</cp:revision>
  <dcterms:created xsi:type="dcterms:W3CDTF">2020-09-16T20:20:17Z</dcterms:created>
  <dcterms:modified xsi:type="dcterms:W3CDTF">2021-09-16T13:57:08Z</dcterms:modified>
</cp:coreProperties>
</file>