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19" autoAdjust="0"/>
  </p:normalViewPr>
  <p:slideViewPr>
    <p:cSldViewPr snapToGrid="0">
      <p:cViewPr varScale="1">
        <p:scale>
          <a:sx n="159" d="100"/>
          <a:sy n="159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ru-RU" sz="3000" dirty="0"/>
              <a:t>Планирање флоте и </a:t>
            </a:r>
            <a:br>
              <a:rPr lang="en-US" sz="3000" dirty="0"/>
            </a:br>
            <a:r>
              <a:rPr lang="ru-RU" sz="3000" dirty="0"/>
              <a:t>мреже линија </a:t>
            </a:r>
            <a:br>
              <a:rPr lang="en-US" sz="3000" dirty="0"/>
            </a:br>
            <a:r>
              <a:rPr lang="ru-RU" sz="3000" dirty="0"/>
              <a:t>авио-компаније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9334" y="4608575"/>
            <a:ext cx="3695124" cy="1005819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r-Cyrl-RS" sz="1200" dirty="0"/>
              <a:t>Др </a:t>
            </a:r>
            <a:r>
              <a:rPr lang="ru-RU" sz="1200" dirty="0"/>
              <a:t>Даница Бабић</a:t>
            </a:r>
            <a:r>
              <a:rPr lang="sr-Cyrl-RS" sz="1200" dirty="0"/>
              <a:t>, ванредни проф.</a:t>
            </a:r>
            <a:endParaRPr lang="en-US" sz="1200" dirty="0"/>
          </a:p>
          <a:p>
            <a:pPr>
              <a:lnSpc>
                <a:spcPct val="100000"/>
              </a:lnSpc>
            </a:pPr>
            <a:r>
              <a:rPr lang="ru-RU" sz="1200" dirty="0"/>
              <a:t>Др Славица Дожић</a:t>
            </a:r>
            <a:r>
              <a:rPr lang="sr-Cyrl-RS" sz="1200" dirty="0"/>
              <a:t>, ванредни проф.</a:t>
            </a:r>
            <a:endParaRPr lang="en-US" sz="12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000" dirty="0"/>
              <a:t>Планирање флоте и мреже линија авио-компаније</a:t>
            </a:r>
            <a:endParaRPr lang="en-US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BD64E-2753-4D18-95F5-167FC0CA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196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Cyrl-RS" dirty="0"/>
              <a:t>Фонд часова: 3 часа предавања + 1 час вежби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dirty="0"/>
              <a:t>Трајање 15 недеља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Упознавање студената са сложеним оперативним функционисањем авио-компанија, разумевање технологије рада у авио-компанијама и аналитичке вежбе, и то кроз следеће процесе: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/>
              <a:t>планирање флоте,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/>
              <a:t>планирање рута и мреже линија,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/>
              <a:t>функционисање резервационих систем</a:t>
            </a:r>
            <a:r>
              <a:rPr lang="sr-Latn-RS" dirty="0"/>
              <a:t>a</a:t>
            </a:r>
            <a:r>
              <a:rPr lang="ru-RU" dirty="0"/>
              <a:t> (тарифе и yield менаџмент).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Cyrl-RS" dirty="0"/>
              <a:t>Настава се реализује кроз предавања по областима и индивидуалне консултације са предметним наставницима око избора теме семинараског рада.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9741-6CEC-4693-A7B8-C697B92D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9C8C0-591F-42B6-9D30-00900BD6A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2"/>
            <a:ext cx="10058400" cy="242168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R. </a:t>
            </a:r>
            <a:r>
              <a:rPr lang="en-US" dirty="0" err="1"/>
              <a:t>Doganis</a:t>
            </a:r>
            <a:r>
              <a:rPr lang="en-US" dirty="0"/>
              <a:t>, Flying off course, The economics of International Airlines, Taylor &amp; Francis Books Ltd, 2002. </a:t>
            </a:r>
            <a:endParaRPr lang="sr-Cyrl-R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Transportation Research, Air Transport Management, Transportation Science, Transport policy, Transportation Research Record, IATA </a:t>
            </a:r>
            <a:r>
              <a:rPr lang="en-US" dirty="0" err="1"/>
              <a:t>dokumenti</a:t>
            </a:r>
            <a:r>
              <a:rPr lang="en-US" dirty="0"/>
              <a:t>. </a:t>
            </a:r>
            <a:endParaRPr lang="sr-Cyrl-R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B. </a:t>
            </a:r>
            <a:r>
              <a:rPr lang="en-US" dirty="0" err="1"/>
              <a:t>Vasigh</a:t>
            </a:r>
            <a:r>
              <a:rPr lang="en-US" dirty="0"/>
              <a:t>, K. Fleming, T. Tacker, Introduction to Air Transport Economics, Ashgate, 2008. </a:t>
            </a:r>
            <a:endParaRPr lang="sr-Cyrl-R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Clark, Buying the big jets, Ashgate, 2007. </a:t>
            </a:r>
            <a:endParaRPr lang="sr-Cyrl-R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Morrell, P. Airline Finance, 4th ed. Ashgate Publishing Limited, 2013.</a:t>
            </a:r>
          </a:p>
        </p:txBody>
      </p:sp>
      <p:pic>
        <p:nvPicPr>
          <p:cNvPr id="1026" name="Picture 2" descr="Flying Off Course: Airline Economics and Marketing - 5th Edition - Rig">
            <a:extLst>
              <a:ext uri="{FF2B5EF4-FFF2-40B4-BE49-F238E27FC236}">
                <a16:creationId xmlns:a16="http://schemas.microsoft.com/office/drawing/2014/main" id="{78231FFA-89DF-42DA-9250-C952BFCA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41" y="4465505"/>
            <a:ext cx="1269499" cy="17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ying the Big Jets: Fleet Planning for Airlines - 3rd Edition - Paul">
            <a:extLst>
              <a:ext uri="{FF2B5EF4-FFF2-40B4-BE49-F238E27FC236}">
                <a16:creationId xmlns:a16="http://schemas.microsoft.com/office/drawing/2014/main" id="{5E2BBE87-2E53-4173-8EF0-B1CCAAE14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97" y="4465506"/>
            <a:ext cx="1198786" cy="17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titled">
            <a:extLst>
              <a:ext uri="{FF2B5EF4-FFF2-40B4-BE49-F238E27FC236}">
                <a16:creationId xmlns:a16="http://schemas.microsoft.com/office/drawing/2014/main" id="{3323C4F5-638F-4A46-B916-95657DAC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40" y="4453722"/>
            <a:ext cx="1198786" cy="17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414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{DF381340-3C5F-4767-BBD3-C74AAB1F8902}tf22712842_win32</Template>
  <TotalTime>37</TotalTime>
  <Words>197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Bookman Old Style</vt:lpstr>
      <vt:lpstr>Calibri</vt:lpstr>
      <vt:lpstr>Franklin Gothic Book</vt:lpstr>
      <vt:lpstr>Wingdings</vt:lpstr>
      <vt:lpstr>1_RetrospectVTI</vt:lpstr>
      <vt:lpstr>Планирање флоте и  мреже линија  авио-компаније </vt:lpstr>
      <vt:lpstr>Планирање флоте и мреже линија авио-компаније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Планирање флоте и  мреже линија  авио-компаније </dc:title>
  <dc:creator>Milos</dc:creator>
  <cp:lastModifiedBy>Milos</cp:lastModifiedBy>
  <cp:revision>3</cp:revision>
  <dcterms:created xsi:type="dcterms:W3CDTF">2021-09-17T20:28:03Z</dcterms:created>
  <dcterms:modified xsi:type="dcterms:W3CDTF">2021-09-17T21:05:28Z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