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vI </a:t>
            </a:r>
            <a:r>
              <a:rPr lang="sr-Cyrl-RS" b="1" dirty="0">
                <a:solidFill>
                  <a:schemeClr val="tx1"/>
                </a:solidFill>
              </a:rPr>
              <a:t>СЕМЕСТАР, МОДУЛ: ЛОГИСТИКА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Основни циљ предмета је стицање потребних знања о томе како се логистичке перформансе и перформансе ланаца снабдевања рефлектују на финансије предузећа. 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ће на крају курса знати основне методе финансијског одлучивања и вредновања. Моћи ће да прате и упоређују финансије предузећа, финансирање интерних пројеката, планирање ликвидности и сл.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Научиће  елементе финансијског рачуноводства за екстерне потребе (финансијски извештај) и за интерне потребе (рачуноводство трошкова).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Практично ће моћи да упоређују алтернативне стратегије финансирања инвестиција у логистици.</a:t>
            </a:r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1. Предузеће: облици, циљеви и корпоративно управљање.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2. Окружење предузећа: стејкхолдери, финансијска тржишта и 	институције.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3. Финансијски извештаји предузећа: биланс стања, биланс 	успеха, извештај о новчаним токовима и остали извештаји.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4. Вертикална, хоризонтална и рацио анализа финансијских 	извештаја. 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5. Основни финансијски показатељи: ликвидност, управљање 	дугом, ефикасност управљања средствима, профитабилност.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Latn-RS" dirty="0"/>
              <a:t>6. </a:t>
            </a:r>
            <a:r>
              <a:rPr lang="sr-Cyrl-CS" dirty="0"/>
              <a:t>Зашто и како логистика и ланац снабдевања утичу на 	финансијске извештаје.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7. Утицај финансијског менаџмента на логистичке перформансе.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8. Управљање обртним капиталом.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9. Управљање залихама.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10. Стратегије финансирања инвестиција у логистици.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11. Пословни и финансијски ризик и левериџ.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6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задаци, при чему се посебна важност поклања анализи конкретних примера финансијског пословања домаћих и светских логистичких провајдера.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М. Тодоровић, М. Инванишевић, </a:t>
            </a:r>
            <a:r>
              <a:rPr lang="sr-Latn-RS" dirty="0"/>
              <a:t>„</a:t>
            </a:r>
            <a:r>
              <a:rPr lang="sr-Cyrl-RS" b="1" dirty="0"/>
              <a:t>Пословне финансије</a:t>
            </a:r>
            <a:r>
              <a:rPr lang="sr-Latn-CS" dirty="0"/>
              <a:t>“, </a:t>
            </a:r>
            <a:r>
              <a:rPr lang="sr-Cyrl-RS" dirty="0"/>
              <a:t>	Економски факултет, 2018. година 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>
                <a:solidFill>
                  <a:prstClr val="white"/>
                </a:solidFill>
              </a:rPr>
              <a:t>, доцент, </a:t>
            </a:r>
            <a:r>
              <a:rPr lang="sr-Cyrl-RS" dirty="0">
                <a:solidFill>
                  <a:prstClr val="white"/>
                </a:solidFill>
              </a:rPr>
              <a:t>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476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12</cp:revision>
  <dcterms:created xsi:type="dcterms:W3CDTF">2017-09-24T15:27:53Z</dcterms:created>
  <dcterms:modified xsi:type="dcterms:W3CDTF">2021-09-16T13:50:41Z</dcterms:modified>
</cp:coreProperties>
</file>