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changesInfos/changesInfo1.xml" ContentType="application/vnd.ms-powerpoint.changesinfo+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0" d="100"/>
          <a:sy n="90" d="100"/>
        </p:scale>
        <p:origin x="-1356" y="-534"/>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loš Marina" userId="2a8fd0db708fe9ce" providerId="LiveId" clId="{882EEA20-370C-0E45-BB46-54084C3A6857}"/>
    <pc:docChg chg="undo custSel addSld modSld">
      <pc:chgData name="Miloš Marina" userId="2a8fd0db708fe9ce" providerId="LiveId" clId="{882EEA20-370C-0E45-BB46-54084C3A6857}" dt="2022-01-15T15:52:05.114" v="831" actId="22"/>
      <pc:docMkLst>
        <pc:docMk/>
      </pc:docMkLst>
      <pc:sldChg chg="addSp modSp">
        <pc:chgData name="Miloš Marina" userId="2a8fd0db708fe9ce" providerId="LiveId" clId="{882EEA20-370C-0E45-BB46-54084C3A6857}" dt="2022-01-15T15:23:07.738" v="264" actId="1076"/>
        <pc:sldMkLst>
          <pc:docMk/>
          <pc:sldMk cId="4091283223" sldId="256"/>
        </pc:sldMkLst>
        <pc:spChg chg="mod">
          <ac:chgData name="Miloš Marina" userId="2a8fd0db708fe9ce" providerId="LiveId" clId="{882EEA20-370C-0E45-BB46-54084C3A6857}" dt="2022-01-15T15:20:02.885" v="76" actId="20577"/>
          <ac:spMkLst>
            <pc:docMk/>
            <pc:sldMk cId="4091283223" sldId="256"/>
            <ac:spMk id="2" creationId="{00000000-0000-0000-0000-000000000000}"/>
          </ac:spMkLst>
        </pc:spChg>
        <pc:spChg chg="add mod">
          <ac:chgData name="Miloš Marina" userId="2a8fd0db708fe9ce" providerId="LiveId" clId="{882EEA20-370C-0E45-BB46-54084C3A6857}" dt="2022-01-15T15:21:19.050" v="192" actId="1076"/>
          <ac:spMkLst>
            <pc:docMk/>
            <pc:sldMk cId="4091283223" sldId="256"/>
            <ac:spMk id="4" creationId="{41D4B5D3-E09A-9746-9256-D7C401F12167}"/>
          </ac:spMkLst>
        </pc:spChg>
        <pc:spChg chg="add mod">
          <ac:chgData name="Miloš Marina" userId="2a8fd0db708fe9ce" providerId="LiveId" clId="{882EEA20-370C-0E45-BB46-54084C3A6857}" dt="2022-01-15T15:23:07.738" v="264" actId="1076"/>
          <ac:spMkLst>
            <pc:docMk/>
            <pc:sldMk cId="4091283223" sldId="256"/>
            <ac:spMk id="5" creationId="{C718D151-5AEF-C948-847C-B9153C05D56B}"/>
          </ac:spMkLst>
        </pc:spChg>
      </pc:sldChg>
      <pc:sldChg chg="modSp new">
        <pc:chgData name="Miloš Marina" userId="2a8fd0db708fe9ce" providerId="LiveId" clId="{882EEA20-370C-0E45-BB46-54084C3A6857}" dt="2022-01-15T15:33:52.570" v="602" actId="20577"/>
        <pc:sldMkLst>
          <pc:docMk/>
          <pc:sldMk cId="2579008394" sldId="257"/>
        </pc:sldMkLst>
        <pc:spChg chg="mod">
          <ac:chgData name="Miloš Marina" userId="2a8fd0db708fe9ce" providerId="LiveId" clId="{882EEA20-370C-0E45-BB46-54084C3A6857}" dt="2022-01-15T15:23:44.459" v="294" actId="20577"/>
          <ac:spMkLst>
            <pc:docMk/>
            <pc:sldMk cId="2579008394" sldId="257"/>
            <ac:spMk id="2" creationId="{2A5F8C5A-2D67-F84A-A166-E7AA3A1F1191}"/>
          </ac:spMkLst>
        </pc:spChg>
        <pc:spChg chg="mod">
          <ac:chgData name="Miloš Marina" userId="2a8fd0db708fe9ce" providerId="LiveId" clId="{882EEA20-370C-0E45-BB46-54084C3A6857}" dt="2022-01-15T15:33:52.570" v="602" actId="20577"/>
          <ac:spMkLst>
            <pc:docMk/>
            <pc:sldMk cId="2579008394" sldId="257"/>
            <ac:spMk id="3" creationId="{745BD4CD-5633-604D-88FB-6845BD42478E}"/>
          </ac:spMkLst>
        </pc:spChg>
      </pc:sldChg>
      <pc:sldChg chg="modSp new">
        <pc:chgData name="Miloš Marina" userId="2a8fd0db708fe9ce" providerId="LiveId" clId="{882EEA20-370C-0E45-BB46-54084C3A6857}" dt="2022-01-15T15:43:22.381" v="715" actId="1076"/>
        <pc:sldMkLst>
          <pc:docMk/>
          <pc:sldMk cId="373767347" sldId="258"/>
        </pc:sldMkLst>
        <pc:spChg chg="mod">
          <ac:chgData name="Miloš Marina" userId="2a8fd0db708fe9ce" providerId="LiveId" clId="{882EEA20-370C-0E45-BB46-54084C3A6857}" dt="2022-01-15T15:42:10.030" v="711" actId="1076"/>
          <ac:spMkLst>
            <pc:docMk/>
            <pc:sldMk cId="373767347" sldId="258"/>
            <ac:spMk id="2" creationId="{D5F86924-AD48-C74F-95D1-D180582CE30D}"/>
          </ac:spMkLst>
        </pc:spChg>
        <pc:spChg chg="mod">
          <ac:chgData name="Miloš Marina" userId="2a8fd0db708fe9ce" providerId="LiveId" clId="{882EEA20-370C-0E45-BB46-54084C3A6857}" dt="2022-01-15T15:43:22.381" v="715" actId="1076"/>
          <ac:spMkLst>
            <pc:docMk/>
            <pc:sldMk cId="373767347" sldId="258"/>
            <ac:spMk id="3" creationId="{C42E5F8F-49EB-BF45-BF17-3887D3CA8EF0}"/>
          </ac:spMkLst>
        </pc:spChg>
      </pc:sldChg>
      <pc:sldChg chg="addSp modSp new">
        <pc:chgData name="Miloš Marina" userId="2a8fd0db708fe9ce" providerId="LiveId" clId="{882EEA20-370C-0E45-BB46-54084C3A6857}" dt="2022-01-15T15:52:05.114" v="831" actId="22"/>
        <pc:sldMkLst>
          <pc:docMk/>
          <pc:sldMk cId="2148129361" sldId="259"/>
        </pc:sldMkLst>
        <pc:spChg chg="mod">
          <ac:chgData name="Miloš Marina" userId="2a8fd0db708fe9ce" providerId="LiveId" clId="{882EEA20-370C-0E45-BB46-54084C3A6857}" dt="2022-01-15T15:49:33.568" v="808" actId="1076"/>
          <ac:spMkLst>
            <pc:docMk/>
            <pc:sldMk cId="2148129361" sldId="259"/>
            <ac:spMk id="2" creationId="{2C090BA3-B2EA-E94B-B8C8-2D03597222DB}"/>
          </ac:spMkLst>
        </pc:spChg>
        <pc:spChg chg="mod">
          <ac:chgData name="Miloš Marina" userId="2a8fd0db708fe9ce" providerId="LiveId" clId="{882EEA20-370C-0E45-BB46-54084C3A6857}" dt="2022-01-15T15:52:05.114" v="831" actId="22"/>
          <ac:spMkLst>
            <pc:docMk/>
            <pc:sldMk cId="2148129361" sldId="259"/>
            <ac:spMk id="3" creationId="{4847266C-A0DD-D24E-BE92-286CC8187BA3}"/>
          </ac:spMkLst>
        </pc:spChg>
        <pc:spChg chg="add mod">
          <ac:chgData name="Miloš Marina" userId="2a8fd0db708fe9ce" providerId="LiveId" clId="{882EEA20-370C-0E45-BB46-54084C3A6857}" dt="2022-01-15T15:49:55.756" v="811" actId="14100"/>
          <ac:spMkLst>
            <pc:docMk/>
            <pc:sldMk cId="2148129361" sldId="259"/>
            <ac:spMk id="4" creationId="{7A6A4780-174A-644D-BE1B-2A830253D917}"/>
          </ac:spMkLst>
        </pc:spChg>
        <pc:spChg chg="add">
          <ac:chgData name="Miloš Marina" userId="2a8fd0db708fe9ce" providerId="LiveId" clId="{882EEA20-370C-0E45-BB46-54084C3A6857}" dt="2022-01-15T15:50:49.945" v="823" actId="139"/>
          <ac:spMkLst>
            <pc:docMk/>
            <pc:sldMk cId="2148129361" sldId="259"/>
            <ac:spMk id="5" creationId="{6643F38F-1FD5-714B-8897-019E6627A2C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8" name="Freeform: Shape 17">
            <a:extLst>
              <a:ext uri="{FF2B5EF4-FFF2-40B4-BE49-F238E27FC236}">
                <a16:creationId xmlns="" xmlns:a16="http://schemas.microsoft.com/office/drawing/2014/main" id="{5CD60141-EEBD-4EC1-8E34-0344C16A18A2}"/>
              </a:ext>
              <a:ext uri="{C183D7F6-B498-43B3-948B-1728B52AA6E4}">
                <adec:decorative xmlns="" xmlns:adec="http://schemas.microsoft.com/office/drawing/2017/decorative" val="1"/>
              </a:ext>
            </a:extLst>
          </p:cNvPr>
          <p:cNvSpPr/>
          <p:nvPr/>
        </p:nvSpPr>
        <p:spPr>
          <a:xfrm>
            <a:off x="5318308" y="0"/>
            <a:ext cx="6873692" cy="6858000"/>
          </a:xfrm>
          <a:custGeom>
            <a:avLst/>
            <a:gdLst>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0 w 12192000"/>
              <a:gd name="connsiteY6" fmla="*/ 0 h 6858000"/>
              <a:gd name="connsiteX7" fmla="*/ 6700 w 12192000"/>
              <a:gd name="connsiteY7" fmla="*/ 0 h 6858000"/>
              <a:gd name="connsiteX8" fmla="*/ 6700 w 12192000"/>
              <a:gd name="connsiteY8" fmla="*/ 6858000 h 6858000"/>
              <a:gd name="connsiteX9" fmla="*/ 0 w 12192000"/>
              <a:gd name="connsiteY9" fmla="*/ 6858000 h 6858000"/>
              <a:gd name="connsiteX0" fmla="*/ 11328900 w 12192000"/>
              <a:gd name="connsiteY0" fmla="*/ 0 h 6858000"/>
              <a:gd name="connsiteX1" fmla="*/ 12192000 w 12192000"/>
              <a:gd name="connsiteY1" fmla="*/ 0 h 6858000"/>
              <a:gd name="connsiteX2" fmla="*/ 12192000 w 12192000"/>
              <a:gd name="connsiteY2" fmla="*/ 6858000 h 6858000"/>
              <a:gd name="connsiteX3" fmla="*/ 5318308 w 12192000"/>
              <a:gd name="connsiteY3" fmla="*/ 6858000 h 6858000"/>
              <a:gd name="connsiteX4" fmla="*/ 11328897 w 12192000"/>
              <a:gd name="connsiteY4" fmla="*/ 4 h 6858000"/>
              <a:gd name="connsiteX5" fmla="*/ 11328898 w 12192000"/>
              <a:gd name="connsiteY5" fmla="*/ 2 h 6858000"/>
              <a:gd name="connsiteX6" fmla="*/ 11328900 w 12192000"/>
              <a:gd name="connsiteY6" fmla="*/ 0 h 6858000"/>
              <a:gd name="connsiteX7" fmla="*/ 0 w 12192000"/>
              <a:gd name="connsiteY7" fmla="*/ 6858000 h 6858000"/>
              <a:gd name="connsiteX8" fmla="*/ 6700 w 12192000"/>
              <a:gd name="connsiteY8" fmla="*/ 0 h 6858000"/>
              <a:gd name="connsiteX9" fmla="*/ 6700 w 12192000"/>
              <a:gd name="connsiteY9" fmla="*/ 6858000 h 6858000"/>
              <a:gd name="connsiteX10" fmla="*/ 0 w 12192000"/>
              <a:gd name="connsiteY10" fmla="*/ 6858000 h 6858000"/>
              <a:gd name="connsiteX0" fmla="*/ 11322200 w 12185300"/>
              <a:gd name="connsiteY0" fmla="*/ 0 h 6858000"/>
              <a:gd name="connsiteX1" fmla="*/ 12185300 w 12185300"/>
              <a:gd name="connsiteY1" fmla="*/ 0 h 6858000"/>
              <a:gd name="connsiteX2" fmla="*/ 12185300 w 12185300"/>
              <a:gd name="connsiteY2" fmla="*/ 6858000 h 6858000"/>
              <a:gd name="connsiteX3" fmla="*/ 5311608 w 12185300"/>
              <a:gd name="connsiteY3" fmla="*/ 6858000 h 6858000"/>
              <a:gd name="connsiteX4" fmla="*/ 11322197 w 12185300"/>
              <a:gd name="connsiteY4" fmla="*/ 4 h 6858000"/>
              <a:gd name="connsiteX5" fmla="*/ 11322198 w 12185300"/>
              <a:gd name="connsiteY5" fmla="*/ 2 h 6858000"/>
              <a:gd name="connsiteX6" fmla="*/ 11322200 w 12185300"/>
              <a:gd name="connsiteY6" fmla="*/ 0 h 6858000"/>
              <a:gd name="connsiteX7" fmla="*/ 0 w 12185300"/>
              <a:gd name="connsiteY7" fmla="*/ 6858000 h 6858000"/>
              <a:gd name="connsiteX8" fmla="*/ 0 w 12185300"/>
              <a:gd name="connsiteY8" fmla="*/ 0 h 6858000"/>
              <a:gd name="connsiteX9" fmla="*/ 0 w 12185300"/>
              <a:gd name="connsiteY9" fmla="*/ 6858000 h 6858000"/>
              <a:gd name="connsiteX0" fmla="*/ 6010592 w 6873692"/>
              <a:gd name="connsiteY0" fmla="*/ 0 h 6858000"/>
              <a:gd name="connsiteX1" fmla="*/ 6873692 w 6873692"/>
              <a:gd name="connsiteY1" fmla="*/ 0 h 6858000"/>
              <a:gd name="connsiteX2" fmla="*/ 6873692 w 6873692"/>
              <a:gd name="connsiteY2" fmla="*/ 6858000 h 6858000"/>
              <a:gd name="connsiteX3" fmla="*/ 0 w 6873692"/>
              <a:gd name="connsiteY3" fmla="*/ 6858000 h 6858000"/>
              <a:gd name="connsiteX4" fmla="*/ 6010589 w 6873692"/>
              <a:gd name="connsiteY4" fmla="*/ 4 h 6858000"/>
              <a:gd name="connsiteX5" fmla="*/ 6010590 w 6873692"/>
              <a:gd name="connsiteY5" fmla="*/ 2 h 6858000"/>
              <a:gd name="connsiteX6" fmla="*/ 6010592 w 6873692"/>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73692" h="6858000">
                <a:moveTo>
                  <a:pt x="6010592" y="0"/>
                </a:moveTo>
                <a:lnTo>
                  <a:pt x="6873692" y="0"/>
                </a:lnTo>
                <a:lnTo>
                  <a:pt x="6873692" y="6858000"/>
                </a:lnTo>
                <a:lnTo>
                  <a:pt x="0" y="6858000"/>
                </a:lnTo>
                <a:lnTo>
                  <a:pt x="6010589" y="4"/>
                </a:lnTo>
                <a:cubicBezTo>
                  <a:pt x="6010589" y="3"/>
                  <a:pt x="6010590" y="3"/>
                  <a:pt x="6010590" y="2"/>
                </a:cubicBezTo>
                <a:lnTo>
                  <a:pt x="6010592"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 xmlns:a16="http://schemas.microsoft.com/office/drawing/2014/main" id="{A65FCBBA-905A-4FD1-BFBA-F3EE6DA264E0}"/>
              </a:ext>
            </a:extLst>
          </p:cNvPr>
          <p:cNvSpPr>
            <a:spLocks noGrp="1"/>
          </p:cNvSpPr>
          <p:nvPr>
            <p:ph type="ctrTitle"/>
          </p:nvPr>
        </p:nvSpPr>
        <p:spPr>
          <a:xfrm>
            <a:off x="1143000" y="1181098"/>
            <a:ext cx="8986580" cy="2832404"/>
          </a:xfrm>
        </p:spPr>
        <p:txBody>
          <a:bodyPr anchor="t">
            <a:normAutofit/>
          </a:bodyPr>
          <a:lstStyle>
            <a:lvl1pPr algn="l">
              <a:lnSpc>
                <a:spcPct val="100000"/>
              </a:lnSpc>
              <a:defRPr sz="4800" cap="all" spc="300" baseline="0"/>
            </a:lvl1pPr>
          </a:lstStyle>
          <a:p>
            <a:r>
              <a:rPr lang="en-US" dirty="0"/>
              <a:t>Click to edit Master title style</a:t>
            </a:r>
          </a:p>
        </p:txBody>
      </p:sp>
      <p:sp>
        <p:nvSpPr>
          <p:cNvPr id="3" name="Subtitle 2">
            <a:extLst>
              <a:ext uri="{FF2B5EF4-FFF2-40B4-BE49-F238E27FC236}">
                <a16:creationId xmlns="" xmlns:a16="http://schemas.microsoft.com/office/drawing/2014/main" id="{13DD287E-F1C8-463F-8429-D1B5B1582520}"/>
              </a:ext>
            </a:extLst>
          </p:cNvPr>
          <p:cNvSpPr>
            <a:spLocks noGrp="1"/>
          </p:cNvSpPr>
          <p:nvPr>
            <p:ph type="subTitle" idx="1"/>
          </p:nvPr>
        </p:nvSpPr>
        <p:spPr>
          <a:xfrm>
            <a:off x="1143000" y="5463522"/>
            <a:ext cx="8986580" cy="650311"/>
          </a:xfrm>
        </p:spPr>
        <p:txBody>
          <a:bodyPr>
            <a:normAutofit/>
          </a:bodyPr>
          <a:lstStyle>
            <a:lvl1pPr marL="0" indent="0" algn="l">
              <a:lnSpc>
                <a:spcPct val="100000"/>
              </a:lnSpc>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 xmlns:a16="http://schemas.microsoft.com/office/drawing/2014/main" id="{A81F44ED-7973-4A99-B2CA-A8962BCE0D5D}"/>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5" name="Footer Placeholder 4">
            <a:extLst>
              <a:ext uri="{FF2B5EF4-FFF2-40B4-BE49-F238E27FC236}">
                <a16:creationId xmlns="" xmlns:a16="http://schemas.microsoft.com/office/drawing/2014/main" id="{08DF96F2-D6BE-49AC-A605-5AE87C3F2F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1817FC50-B13C-4B63-AE64-F71A6EDE63B6}"/>
              </a:ext>
            </a:extLst>
          </p:cNvPr>
          <p:cNvSpPr>
            <a:spLocks noGrp="1"/>
          </p:cNvSpPr>
          <p:nvPr>
            <p:ph type="sldNum" sz="quarter" idx="12"/>
          </p:nvPr>
        </p:nvSpPr>
        <p:spPr/>
        <p:txBody>
          <a:bodyPr/>
          <a:lstStyle/>
          <a:p>
            <a:fld id="{C0722274-0FAA-4649-AA4E-4210F4F32167}" type="slidenum">
              <a:rPr lang="en-US" smtClean="0"/>
              <a:pPr/>
              <a:t>‹#›</a:t>
            </a:fld>
            <a:endParaRPr lang="en-US"/>
          </a:p>
        </p:txBody>
      </p:sp>
      <p:cxnSp>
        <p:nvCxnSpPr>
          <p:cNvPr id="12" name="Straight Connector 11">
            <a:extLst>
              <a:ext uri="{FF2B5EF4-FFF2-40B4-BE49-F238E27FC236}">
                <a16:creationId xmlns="" xmlns:a16="http://schemas.microsoft.com/office/drawing/2014/main" id="{4C75A547-BCD1-42BE-966E-53CA0AB93165}"/>
              </a:ext>
            </a:extLst>
          </p:cNvPr>
          <p:cNvCxnSpPr>
            <a:cxnSpLocks/>
          </p:cNvCxnSpPr>
          <p:nvPr/>
        </p:nvCxnSpPr>
        <p:spPr>
          <a:xfrm>
            <a:off x="1188357" y="5151666"/>
            <a:ext cx="982254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1895392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A5A3BF2-BCE9-47D7-B1C0-1F0E4936B6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692722E9-C3E4-48AF-996A-495AE659FA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19C9E516-382B-4845-93BF-20C16EE0DB05}"/>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5" name="Footer Placeholder 4">
            <a:extLst>
              <a:ext uri="{FF2B5EF4-FFF2-40B4-BE49-F238E27FC236}">
                <a16:creationId xmlns="" xmlns:a16="http://schemas.microsoft.com/office/drawing/2014/main" id="{EAB96E16-F168-442A-843C-5D490D54B0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9A61BEA-A969-437A-BD8B-CB1B709AD430}"/>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 xmlns:p14="http://schemas.microsoft.com/office/powerpoint/2010/main" val="29362433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66528449-3E11-45FF-BF3A-651867603E75}"/>
              </a:ext>
            </a:extLst>
          </p:cNvPr>
          <p:cNvSpPr>
            <a:spLocks noGrp="1"/>
          </p:cNvSpPr>
          <p:nvPr>
            <p:ph type="title" orient="vert"/>
          </p:nvPr>
        </p:nvSpPr>
        <p:spPr>
          <a:xfrm>
            <a:off x="8572500" y="870625"/>
            <a:ext cx="2476499" cy="5029201"/>
          </a:xfrm>
        </p:spPr>
        <p:txBody>
          <a:bodyPr vert="eaVert"/>
          <a:lstStyle/>
          <a:p>
            <a:r>
              <a:rPr lang="en-US" dirty="0"/>
              <a:t>Click to edit Master title style</a:t>
            </a:r>
          </a:p>
        </p:txBody>
      </p:sp>
      <p:sp>
        <p:nvSpPr>
          <p:cNvPr id="3" name="Vertical Text Placeholder 2">
            <a:extLst>
              <a:ext uri="{FF2B5EF4-FFF2-40B4-BE49-F238E27FC236}">
                <a16:creationId xmlns="" xmlns:a16="http://schemas.microsoft.com/office/drawing/2014/main" id="{AFC0EAB0-2DFA-4CBA-86B1-1826EF523D4D}"/>
              </a:ext>
            </a:extLst>
          </p:cNvPr>
          <p:cNvSpPr>
            <a:spLocks noGrp="1"/>
          </p:cNvSpPr>
          <p:nvPr>
            <p:ph type="body" orient="vert" idx="1"/>
          </p:nvPr>
        </p:nvSpPr>
        <p:spPr>
          <a:xfrm>
            <a:off x="1143000" y="870625"/>
            <a:ext cx="7324928" cy="5029201"/>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 xmlns:a16="http://schemas.microsoft.com/office/drawing/2014/main" id="{DFA22F89-E1F5-45D7-945A-8A2886C4BA59}"/>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5" name="Footer Placeholder 4">
            <a:extLst>
              <a:ext uri="{FF2B5EF4-FFF2-40B4-BE49-F238E27FC236}">
                <a16:creationId xmlns="" xmlns:a16="http://schemas.microsoft.com/office/drawing/2014/main" id="{637E7E82-5FB8-4289-AD0C-0BA788E14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45A4046-1A2C-41F5-A177-1C3919C20569}"/>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 xmlns:p14="http://schemas.microsoft.com/office/powerpoint/2010/main" val="3986829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ECD6F3-88F1-4195-8395-57AA096BB3B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CED8D06C-EB08-40B3-AFB3-A62F4411221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103962F-B413-4C4C-A490-724DDB9E7DB9}"/>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5" name="Footer Placeholder 4">
            <a:extLst>
              <a:ext uri="{FF2B5EF4-FFF2-40B4-BE49-F238E27FC236}">
                <a16:creationId xmlns="" xmlns:a16="http://schemas.microsoft.com/office/drawing/2014/main" id="{02871813-4E87-4C04-835D-76246010B0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A922BA3-033C-491E-A045-F0052AC19A8C}"/>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 xmlns:p14="http://schemas.microsoft.com/office/powerpoint/2010/main" val="4153979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8FE19AD-2EDD-4B4F-9F9E-46A4441847A6}"/>
              </a:ext>
            </a:extLst>
          </p:cNvPr>
          <p:cNvSpPr>
            <a:spLocks noGrp="1"/>
          </p:cNvSpPr>
          <p:nvPr>
            <p:ph type="title"/>
          </p:nvPr>
        </p:nvSpPr>
        <p:spPr>
          <a:xfrm>
            <a:off x="1143000" y="1709738"/>
            <a:ext cx="8520952" cy="2852737"/>
          </a:xfrm>
        </p:spPr>
        <p:txBody>
          <a:bodyPr anchor="b">
            <a:normAutofit/>
          </a:bodyPr>
          <a:lstStyle>
            <a:lvl1pPr>
              <a:defRPr sz="4800"/>
            </a:lvl1pPr>
          </a:lstStyle>
          <a:p>
            <a:r>
              <a:rPr lang="en-US" dirty="0"/>
              <a:t>Click to edit Master title style</a:t>
            </a:r>
          </a:p>
        </p:txBody>
      </p:sp>
      <p:sp>
        <p:nvSpPr>
          <p:cNvPr id="3" name="Text Placeholder 2">
            <a:extLst>
              <a:ext uri="{FF2B5EF4-FFF2-40B4-BE49-F238E27FC236}">
                <a16:creationId xmlns="" xmlns:a16="http://schemas.microsoft.com/office/drawing/2014/main" id="{00EE5927-21D5-4EBA-A112-CAD1BD38BCB1}"/>
              </a:ext>
            </a:extLst>
          </p:cNvPr>
          <p:cNvSpPr>
            <a:spLocks noGrp="1"/>
          </p:cNvSpPr>
          <p:nvPr>
            <p:ph type="body" idx="1"/>
          </p:nvPr>
        </p:nvSpPr>
        <p:spPr>
          <a:xfrm>
            <a:off x="1143000" y="4589466"/>
            <a:ext cx="8520952" cy="813266"/>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 xmlns:a16="http://schemas.microsoft.com/office/drawing/2014/main" id="{4CEF0D16-9D87-4D76-A5A5-534E24B7DD25}"/>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5" name="Footer Placeholder 4">
            <a:extLst>
              <a:ext uri="{FF2B5EF4-FFF2-40B4-BE49-F238E27FC236}">
                <a16:creationId xmlns="" xmlns:a16="http://schemas.microsoft.com/office/drawing/2014/main" id="{5965F387-5AAC-45D0-ABCE-B1CF4BC7E0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98AF6FE-0006-4F40-A7FB-E0FDBADF7548}"/>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 xmlns:p14="http://schemas.microsoft.com/office/powerpoint/2010/main" val="3598541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5E8AADE-587E-4574-B21B-7ABDE5A236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AE2F9DA5-4DFB-4211-A58A-FFD842C27A65}"/>
              </a:ext>
            </a:extLst>
          </p:cNvPr>
          <p:cNvSpPr>
            <a:spLocks noGrp="1"/>
          </p:cNvSpPr>
          <p:nvPr>
            <p:ph sz="half" idx="1"/>
          </p:nvPr>
        </p:nvSpPr>
        <p:spPr>
          <a:xfrm>
            <a:off x="1143000" y="2339501"/>
            <a:ext cx="4798979" cy="355059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1AA99F26-66AF-4614-91CE-C93A24BAC23A}"/>
              </a:ext>
            </a:extLst>
          </p:cNvPr>
          <p:cNvSpPr>
            <a:spLocks noGrp="1"/>
          </p:cNvSpPr>
          <p:nvPr>
            <p:ph sz="half" idx="2"/>
          </p:nvPr>
        </p:nvSpPr>
        <p:spPr>
          <a:xfrm>
            <a:off x="6250020" y="2339501"/>
            <a:ext cx="4798980" cy="355059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 xmlns:a16="http://schemas.microsoft.com/office/drawing/2014/main" id="{7F8F678E-59B5-4DF9-ABCB-506B9CB701CC}"/>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6" name="Footer Placeholder 5">
            <a:extLst>
              <a:ext uri="{FF2B5EF4-FFF2-40B4-BE49-F238E27FC236}">
                <a16:creationId xmlns="" xmlns:a16="http://schemas.microsoft.com/office/drawing/2014/main" id="{18B50A53-317B-444A-9BA2-F69CDBF5DA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D0B269A1-B0FB-4C8F-B6AA-0718C92D3D22}"/>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 xmlns:p14="http://schemas.microsoft.com/office/powerpoint/2010/main" val="125481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12BBBF-42B2-4A5D-B145-46983A530170}"/>
              </a:ext>
            </a:extLst>
          </p:cNvPr>
          <p:cNvSpPr>
            <a:spLocks noGrp="1"/>
          </p:cNvSpPr>
          <p:nvPr>
            <p:ph type="title"/>
          </p:nvPr>
        </p:nvSpPr>
        <p:spPr>
          <a:xfrm>
            <a:off x="1143000" y="1133272"/>
            <a:ext cx="9905999" cy="846307"/>
          </a:xfrm>
        </p:spPr>
        <p:txBody>
          <a:bodyPr/>
          <a:lstStyle/>
          <a:p>
            <a:r>
              <a:rPr lang="en-US" dirty="0"/>
              <a:t>Click to edit Master title style</a:t>
            </a:r>
          </a:p>
        </p:txBody>
      </p:sp>
      <p:sp>
        <p:nvSpPr>
          <p:cNvPr id="3" name="Text Placeholder 2">
            <a:extLst>
              <a:ext uri="{FF2B5EF4-FFF2-40B4-BE49-F238E27FC236}">
                <a16:creationId xmlns="" xmlns:a16="http://schemas.microsoft.com/office/drawing/2014/main" id="{E804BE44-5271-4B5D-B649-35E3AF20B48F}"/>
              </a:ext>
            </a:extLst>
          </p:cNvPr>
          <p:cNvSpPr>
            <a:spLocks noGrp="1"/>
          </p:cNvSpPr>
          <p:nvPr>
            <p:ph type="body" idx="1"/>
          </p:nvPr>
        </p:nvSpPr>
        <p:spPr>
          <a:xfrm>
            <a:off x="1142999" y="2067127"/>
            <a:ext cx="4798980"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 xmlns:a16="http://schemas.microsoft.com/office/drawing/2014/main" id="{24D7891E-0C0A-4688-97DD-C0715E322194}"/>
              </a:ext>
            </a:extLst>
          </p:cNvPr>
          <p:cNvSpPr>
            <a:spLocks noGrp="1"/>
          </p:cNvSpPr>
          <p:nvPr>
            <p:ph sz="half" idx="2"/>
          </p:nvPr>
        </p:nvSpPr>
        <p:spPr>
          <a:xfrm>
            <a:off x="1143001" y="2864795"/>
            <a:ext cx="4798978"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 xmlns:a16="http://schemas.microsoft.com/office/drawing/2014/main" id="{875EAF30-3412-49B0-93D1-596CC2695B26}"/>
              </a:ext>
            </a:extLst>
          </p:cNvPr>
          <p:cNvSpPr>
            <a:spLocks noGrp="1"/>
          </p:cNvSpPr>
          <p:nvPr>
            <p:ph type="body" sz="quarter" idx="3"/>
          </p:nvPr>
        </p:nvSpPr>
        <p:spPr>
          <a:xfrm>
            <a:off x="6250018" y="2067127"/>
            <a:ext cx="4798981" cy="710119"/>
          </a:xfrm>
        </p:spPr>
        <p:txBody>
          <a:bodyPr anchor="b">
            <a:normAutofit/>
          </a:bodyPr>
          <a:lstStyle>
            <a:lvl1pPr marL="0" indent="0">
              <a:buNone/>
              <a:defRPr sz="20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 xmlns:a16="http://schemas.microsoft.com/office/drawing/2014/main" id="{F707B9B7-F41C-4314-9F0C-BB84547FB8CA}"/>
              </a:ext>
            </a:extLst>
          </p:cNvPr>
          <p:cNvSpPr>
            <a:spLocks noGrp="1"/>
          </p:cNvSpPr>
          <p:nvPr>
            <p:ph sz="quarter" idx="4"/>
          </p:nvPr>
        </p:nvSpPr>
        <p:spPr>
          <a:xfrm>
            <a:off x="6250019" y="2864795"/>
            <a:ext cx="4798982" cy="302530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 xmlns:a16="http://schemas.microsoft.com/office/drawing/2014/main" id="{8421587F-6AFC-4906-86EB-6B0A86EEF300}"/>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8" name="Footer Placeholder 7">
            <a:extLst>
              <a:ext uri="{FF2B5EF4-FFF2-40B4-BE49-F238E27FC236}">
                <a16:creationId xmlns="" xmlns:a16="http://schemas.microsoft.com/office/drawing/2014/main" id="{354BE2C5-583B-49BC-9864-B01EEF79874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5B39B236-45F5-4CC6-8D53-A6903A1CC8B3}"/>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 xmlns:p14="http://schemas.microsoft.com/office/powerpoint/2010/main" val="469277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36B206-0678-4577-B79F-760526A5FD76}"/>
              </a:ext>
            </a:extLst>
          </p:cNvPr>
          <p:cNvSpPr>
            <a:spLocks noGrp="1"/>
          </p:cNvSpPr>
          <p:nvPr>
            <p:ph type="title"/>
          </p:nvPr>
        </p:nvSpPr>
        <p:spPr>
          <a:xfrm>
            <a:off x="2019300" y="1322615"/>
            <a:ext cx="8175171" cy="4212771"/>
          </a:xfrm>
        </p:spPr>
        <p:txBody>
          <a:bodyPr/>
          <a:lstStyle>
            <a:lvl1pPr algn="ctr">
              <a:defRPr/>
            </a:lvl1pPr>
          </a:lstStyle>
          <a:p>
            <a:r>
              <a:rPr lang="en-US" dirty="0"/>
              <a:t>Click to edit Master title style</a:t>
            </a:r>
          </a:p>
        </p:txBody>
      </p:sp>
      <p:sp>
        <p:nvSpPr>
          <p:cNvPr id="3" name="Date Placeholder 2">
            <a:extLst>
              <a:ext uri="{FF2B5EF4-FFF2-40B4-BE49-F238E27FC236}">
                <a16:creationId xmlns="" xmlns:a16="http://schemas.microsoft.com/office/drawing/2014/main" id="{E6D5FCB8-AFD3-4801-BBD6-9548F4CF7C86}"/>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4" name="Footer Placeholder 3">
            <a:extLst>
              <a:ext uri="{FF2B5EF4-FFF2-40B4-BE49-F238E27FC236}">
                <a16:creationId xmlns="" xmlns:a16="http://schemas.microsoft.com/office/drawing/2014/main" id="{0F6DACF8-CBC0-416B-B28E-EE18C42383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770C7421-FF49-4CE9-87D0-2B4FFE0E3DC4}"/>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 xmlns:p14="http://schemas.microsoft.com/office/powerpoint/2010/main" val="260959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3D19CBFE-15AA-4447-9F9C-D8B0BEB242DA}"/>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3" name="Footer Placeholder 2">
            <a:extLst>
              <a:ext uri="{FF2B5EF4-FFF2-40B4-BE49-F238E27FC236}">
                <a16:creationId xmlns="" xmlns:a16="http://schemas.microsoft.com/office/drawing/2014/main" id="{C6B48227-EC1E-4063-9682-891A2DB1A8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D22C6A63-C3F4-4563-A542-9A41AC946C32}"/>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 xmlns:p14="http://schemas.microsoft.com/office/powerpoint/2010/main" val="193184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86900C1-FE18-461C-801C-8626C7759861}"/>
              </a:ext>
            </a:extLst>
          </p:cNvPr>
          <p:cNvSpPr>
            <a:spLocks noGrp="1"/>
          </p:cNvSpPr>
          <p:nvPr>
            <p:ph type="title"/>
          </p:nvPr>
        </p:nvSpPr>
        <p:spPr>
          <a:xfrm>
            <a:off x="1143000" y="1600200"/>
            <a:ext cx="3932237" cy="1964986"/>
          </a:xfrm>
        </p:spPr>
        <p:txBody>
          <a:bodyPr anchor="b">
            <a:normAutofit/>
          </a:bodyPr>
          <a:lstStyle>
            <a:lvl1pPr>
              <a:lnSpc>
                <a:spcPct val="110000"/>
              </a:lnSpc>
              <a:defRPr sz="2400" cap="all" spc="300" baseline="0"/>
            </a:lvl1pPr>
          </a:lstStyle>
          <a:p>
            <a:r>
              <a:rPr lang="en-US" dirty="0"/>
              <a:t>Click to edit Master title style</a:t>
            </a:r>
          </a:p>
        </p:txBody>
      </p:sp>
      <p:sp>
        <p:nvSpPr>
          <p:cNvPr id="3" name="Content Placeholder 2">
            <a:extLst>
              <a:ext uri="{FF2B5EF4-FFF2-40B4-BE49-F238E27FC236}">
                <a16:creationId xmlns="" xmlns:a16="http://schemas.microsoft.com/office/drawing/2014/main" id="{AB14CFF3-3406-49E3-9D5A-1BE90FFA508E}"/>
              </a:ext>
            </a:extLst>
          </p:cNvPr>
          <p:cNvSpPr>
            <a:spLocks noGrp="1"/>
          </p:cNvSpPr>
          <p:nvPr>
            <p:ph idx="1"/>
          </p:nvPr>
        </p:nvSpPr>
        <p:spPr>
          <a:xfrm>
            <a:off x="5627451" y="987425"/>
            <a:ext cx="5421548"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 xmlns:a16="http://schemas.microsoft.com/office/drawing/2014/main" id="{033D14FF-9082-4BBA-BC7A-F4C5B78599C5}"/>
              </a:ext>
            </a:extLst>
          </p:cNvPr>
          <p:cNvSpPr>
            <a:spLocks noGrp="1"/>
          </p:cNvSpPr>
          <p:nvPr>
            <p:ph type="body" sz="half" idx="2"/>
          </p:nvPr>
        </p:nvSpPr>
        <p:spPr>
          <a:xfrm>
            <a:off x="1143000" y="3662464"/>
            <a:ext cx="3932237" cy="2206523"/>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 xmlns:a16="http://schemas.microsoft.com/office/drawing/2014/main" id="{0D5A2726-EB8E-4DF7-9A1B-F03BD8C7179E}"/>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6" name="Footer Placeholder 5">
            <a:extLst>
              <a:ext uri="{FF2B5EF4-FFF2-40B4-BE49-F238E27FC236}">
                <a16:creationId xmlns="" xmlns:a16="http://schemas.microsoft.com/office/drawing/2014/main" id="{8D9929BE-611C-4FE6-B0A5-E0FF9DF969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7B90B32-1D0E-4BCD-8850-59EA235F7EB4}"/>
              </a:ext>
            </a:extLst>
          </p:cNvPr>
          <p:cNvSpPr>
            <a:spLocks noGrp="1"/>
          </p:cNvSpPr>
          <p:nvPr>
            <p:ph type="sldNum" sz="quarter" idx="12"/>
          </p:nvPr>
        </p:nvSpPr>
        <p:spPr/>
        <p:txBody>
          <a:bodyPr/>
          <a:lstStyle/>
          <a:p>
            <a:fld id="{C0722274-0FAA-4649-AA4E-4210F4F32167}" type="slidenum">
              <a:rPr lang="en-US" smtClean="0"/>
              <a:pPr/>
              <a:t>‹#›</a:t>
            </a:fld>
            <a:endParaRPr lang="en-US"/>
          </a:p>
        </p:txBody>
      </p:sp>
    </p:spTree>
    <p:extLst>
      <p:ext uri="{BB962C8B-B14F-4D97-AF65-F5344CB8AC3E}">
        <p14:creationId xmlns="" xmlns:p14="http://schemas.microsoft.com/office/powerpoint/2010/main" val="294247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 xmlns:a16="http://schemas.microsoft.com/office/drawing/2014/main" id="{1CA1460E-1069-4FCA-B04E-28F77C861046}"/>
              </a:ext>
            </a:extLst>
          </p:cNvPr>
          <p:cNvSpPr>
            <a:spLocks noGrp="1"/>
          </p:cNvSpPr>
          <p:nvPr>
            <p:ph type="pic" idx="1"/>
          </p:nvPr>
        </p:nvSpPr>
        <p:spPr>
          <a:xfrm>
            <a:off x="5513614" y="987425"/>
            <a:ext cx="55353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 xmlns:a16="http://schemas.microsoft.com/office/drawing/2014/main" id="{66138C1E-867B-4FE9-8783-9B1246AEB797}"/>
              </a:ext>
            </a:extLst>
          </p:cNvPr>
          <p:cNvSpPr>
            <a:spLocks noGrp="1"/>
          </p:cNvSpPr>
          <p:nvPr>
            <p:ph type="body" sz="half" idx="2"/>
          </p:nvPr>
        </p:nvSpPr>
        <p:spPr>
          <a:xfrm>
            <a:off x="1143000" y="3657601"/>
            <a:ext cx="3932236" cy="2211388"/>
          </a:xfrm>
        </p:spPr>
        <p:txBody>
          <a:bodyPr/>
          <a:lstStyle>
            <a:lvl1pPr marL="0" indent="0">
              <a:buNone/>
              <a:defRPr sz="16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 xmlns:a16="http://schemas.microsoft.com/office/drawing/2014/main" id="{00721568-4870-46F2-9F7E-F410702012D9}"/>
              </a:ext>
            </a:extLst>
          </p:cNvPr>
          <p:cNvSpPr>
            <a:spLocks noGrp="1"/>
          </p:cNvSpPr>
          <p:nvPr>
            <p:ph type="dt" sz="half" idx="10"/>
          </p:nvPr>
        </p:nvSpPr>
        <p:spPr/>
        <p:txBody>
          <a:bodyPr/>
          <a:lstStyle/>
          <a:p>
            <a:fld id="{3CADBD16-5BFB-4D9F-9646-C75D1B53BBB6}" type="datetimeFigureOut">
              <a:rPr lang="en-US" smtClean="0"/>
              <a:pPr/>
              <a:t>17.01.2022</a:t>
            </a:fld>
            <a:endParaRPr lang="en-US"/>
          </a:p>
        </p:txBody>
      </p:sp>
      <p:sp>
        <p:nvSpPr>
          <p:cNvPr id="6" name="Footer Placeholder 5">
            <a:extLst>
              <a:ext uri="{FF2B5EF4-FFF2-40B4-BE49-F238E27FC236}">
                <a16:creationId xmlns="" xmlns:a16="http://schemas.microsoft.com/office/drawing/2014/main" id="{0BB3CC65-0E73-45A1-9D4F-3F4559B3B6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58C58CD-9BC3-431E-A7B4-D596A7F06C5E}"/>
              </a:ext>
            </a:extLst>
          </p:cNvPr>
          <p:cNvSpPr>
            <a:spLocks noGrp="1"/>
          </p:cNvSpPr>
          <p:nvPr>
            <p:ph type="sldNum" sz="quarter" idx="12"/>
          </p:nvPr>
        </p:nvSpPr>
        <p:spPr/>
        <p:txBody>
          <a:bodyPr/>
          <a:lstStyle/>
          <a:p>
            <a:fld id="{C0722274-0FAA-4649-AA4E-4210F4F32167}" type="slidenum">
              <a:rPr lang="en-US" smtClean="0"/>
              <a:pPr/>
              <a:t>‹#›</a:t>
            </a:fld>
            <a:endParaRPr lang="en-US"/>
          </a:p>
        </p:txBody>
      </p:sp>
      <p:sp>
        <p:nvSpPr>
          <p:cNvPr id="2" name="Title 1">
            <a:extLst>
              <a:ext uri="{FF2B5EF4-FFF2-40B4-BE49-F238E27FC236}">
                <a16:creationId xmlns="" xmlns:a16="http://schemas.microsoft.com/office/drawing/2014/main" id="{2368F756-D171-474C-8B1A-C818032F6F78}"/>
              </a:ext>
            </a:extLst>
          </p:cNvPr>
          <p:cNvSpPr>
            <a:spLocks noGrp="1"/>
          </p:cNvSpPr>
          <p:nvPr>
            <p:ph type="title"/>
          </p:nvPr>
        </p:nvSpPr>
        <p:spPr>
          <a:xfrm>
            <a:off x="1143000" y="1600201"/>
            <a:ext cx="3932236" cy="1959428"/>
          </a:xfrm>
        </p:spPr>
        <p:txBody>
          <a:bodyPr anchor="b">
            <a:normAutofit/>
          </a:bodyPr>
          <a:lstStyle>
            <a:lvl1pPr>
              <a:lnSpc>
                <a:spcPct val="110000"/>
              </a:lnSpc>
              <a:defRPr sz="2400" cap="all" spc="300" baseline="0"/>
            </a:lvl1pPr>
          </a:lstStyle>
          <a:p>
            <a:r>
              <a:rPr lang="en-US" dirty="0"/>
              <a:t>Click to edit Master title style</a:t>
            </a:r>
          </a:p>
        </p:txBody>
      </p:sp>
    </p:spTree>
    <p:extLst>
      <p:ext uri="{BB962C8B-B14F-4D97-AF65-F5344CB8AC3E}">
        <p14:creationId xmlns="" xmlns:p14="http://schemas.microsoft.com/office/powerpoint/2010/main" val="3695854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Freeform: Shape 7">
            <a:extLst>
              <a:ext uri="{FF2B5EF4-FFF2-40B4-BE49-F238E27FC236}">
                <a16:creationId xmlns="" xmlns:a16="http://schemas.microsoft.com/office/drawing/2014/main" id="{91C2F78B-DEE8-4195-A196-DFC51BDADFF9}"/>
              </a:ext>
            </a:extLst>
          </p:cNvPr>
          <p:cNvSpPr/>
          <p:nvPr/>
        </p:nvSpPr>
        <p:spPr>
          <a:xfrm>
            <a:off x="9749268" y="4070878"/>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 xmlns:a16="http://schemas.microsoft.com/office/drawing/2014/main" id="{A1D79D08-4BE8-4799-BE09-5078DFEE2256}"/>
              </a:ext>
            </a:extLst>
          </p:cNvPr>
          <p:cNvSpPr/>
          <p:nvPr/>
        </p:nvSpPr>
        <p:spPr>
          <a:xfrm rot="10800000">
            <a:off x="0" y="0"/>
            <a:ext cx="2442733" cy="2787123"/>
          </a:xfrm>
          <a:custGeom>
            <a:avLst/>
            <a:gdLst>
              <a:gd name="connsiteX0" fmla="*/ 2442733 w 2442733"/>
              <a:gd name="connsiteY0" fmla="*/ 0 h 2787123"/>
              <a:gd name="connsiteX1" fmla="*/ 2442733 w 2442733"/>
              <a:gd name="connsiteY1" fmla="*/ 2787123 h 2787123"/>
              <a:gd name="connsiteX2" fmla="*/ 0 w 2442733"/>
              <a:gd name="connsiteY2" fmla="*/ 2787123 h 2787123"/>
            </a:gdLst>
            <a:ahLst/>
            <a:cxnLst>
              <a:cxn ang="0">
                <a:pos x="connsiteX0" y="connsiteY0"/>
              </a:cxn>
              <a:cxn ang="0">
                <a:pos x="connsiteX1" y="connsiteY1"/>
              </a:cxn>
              <a:cxn ang="0">
                <a:pos x="connsiteX2" y="connsiteY2"/>
              </a:cxn>
            </a:cxnLst>
            <a:rect l="l" t="t" r="r" b="b"/>
            <a:pathLst>
              <a:path w="2442733" h="2787123">
                <a:moveTo>
                  <a:pt x="2442733" y="0"/>
                </a:moveTo>
                <a:lnTo>
                  <a:pt x="2442733" y="2787123"/>
                </a:lnTo>
                <a:lnTo>
                  <a:pt x="0" y="2787123"/>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cxnSp>
        <p:nvCxnSpPr>
          <p:cNvPr id="12" name="Straight Connector 11">
            <a:extLst>
              <a:ext uri="{FF2B5EF4-FFF2-40B4-BE49-F238E27FC236}">
                <a16:creationId xmlns="" xmlns:a16="http://schemas.microsoft.com/office/drawing/2014/main" id="{C95D65A1-16CB-407F-993F-2A6D59BCC0C8}"/>
              </a:ext>
            </a:extLst>
          </p:cNvPr>
          <p:cNvCxnSpPr>
            <a:cxnSpLocks/>
          </p:cNvCxnSpPr>
          <p:nvPr/>
        </p:nvCxnSpPr>
        <p:spPr>
          <a:xfrm>
            <a:off x="1233837" y="6172200"/>
            <a:ext cx="976063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 xmlns:a16="http://schemas.microsoft.com/office/drawing/2014/main" id="{0BA018A2-815D-41B0-A189-FDF7A5E88891}"/>
              </a:ext>
            </a:extLst>
          </p:cNvPr>
          <p:cNvSpPr>
            <a:spLocks noGrp="1"/>
          </p:cNvSpPr>
          <p:nvPr>
            <p:ph type="title"/>
          </p:nvPr>
        </p:nvSpPr>
        <p:spPr>
          <a:xfrm>
            <a:off x="1143000" y="872935"/>
            <a:ext cx="9905999" cy="136089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 xmlns:a16="http://schemas.microsoft.com/office/drawing/2014/main" id="{36DFAE63-1276-4C7C-BFF5-F5DF1CDB23E5}"/>
              </a:ext>
            </a:extLst>
          </p:cNvPr>
          <p:cNvSpPr>
            <a:spLocks noGrp="1"/>
          </p:cNvSpPr>
          <p:nvPr>
            <p:ph type="body" idx="1"/>
          </p:nvPr>
        </p:nvSpPr>
        <p:spPr>
          <a:xfrm>
            <a:off x="1143000" y="2332026"/>
            <a:ext cx="9905999" cy="356711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 xmlns:a16="http://schemas.microsoft.com/office/drawing/2014/main" id="{55380268-2D73-487C-843B-51648AE18194}"/>
              </a:ext>
            </a:extLst>
          </p:cNvPr>
          <p:cNvSpPr>
            <a:spLocks noGrp="1"/>
          </p:cNvSpPr>
          <p:nvPr>
            <p:ph type="dt" sz="half" idx="2"/>
          </p:nvPr>
        </p:nvSpPr>
        <p:spPr>
          <a:xfrm>
            <a:off x="7388157" y="6356350"/>
            <a:ext cx="3093395" cy="365125"/>
          </a:xfrm>
          <a:prstGeom prst="rect">
            <a:avLst/>
          </a:prstGeom>
        </p:spPr>
        <p:txBody>
          <a:bodyPr vert="horz" lIns="91440" tIns="45720" rIns="91440" bIns="45720" rtlCol="0" anchor="ctr"/>
          <a:lstStyle>
            <a:lvl1pPr algn="r">
              <a:defRPr sz="1050">
                <a:solidFill>
                  <a:schemeClr val="tx1"/>
                </a:solidFill>
              </a:defRPr>
            </a:lvl1pPr>
          </a:lstStyle>
          <a:p>
            <a:fld id="{3CADBD16-5BFB-4D9F-9646-C75D1B53BBB6}" type="datetimeFigureOut">
              <a:rPr lang="en-US" smtClean="0"/>
              <a:pPr/>
              <a:t>17.01.2022</a:t>
            </a:fld>
            <a:endParaRPr lang="en-US" dirty="0"/>
          </a:p>
        </p:txBody>
      </p:sp>
      <p:sp>
        <p:nvSpPr>
          <p:cNvPr id="5" name="Footer Placeholder 4">
            <a:extLst>
              <a:ext uri="{FF2B5EF4-FFF2-40B4-BE49-F238E27FC236}">
                <a16:creationId xmlns="" xmlns:a16="http://schemas.microsoft.com/office/drawing/2014/main" id="{99F61E6D-D51F-4BD7-B59D-19AF179177B8}"/>
              </a:ext>
            </a:extLst>
          </p:cNvPr>
          <p:cNvSpPr>
            <a:spLocks noGrp="1"/>
          </p:cNvSpPr>
          <p:nvPr>
            <p:ph type="ftr" sz="quarter" idx="3"/>
          </p:nvPr>
        </p:nvSpPr>
        <p:spPr>
          <a:xfrm>
            <a:off x="1143000" y="6356350"/>
            <a:ext cx="3959157" cy="365125"/>
          </a:xfrm>
          <a:prstGeom prst="rect">
            <a:avLst/>
          </a:prstGeom>
        </p:spPr>
        <p:txBody>
          <a:bodyPr vert="horz" lIns="91440" tIns="45720" rIns="91440" bIns="45720" rtlCol="0" anchor="ctr"/>
          <a:lstStyle>
            <a:lvl1pPr algn="l">
              <a:defRPr sz="1050">
                <a:solidFill>
                  <a:schemeClr val="tx1"/>
                </a:solidFill>
              </a:defRPr>
            </a:lvl1pPr>
          </a:lstStyle>
          <a:p>
            <a:endParaRPr lang="en-US" dirty="0"/>
          </a:p>
        </p:txBody>
      </p:sp>
      <p:sp>
        <p:nvSpPr>
          <p:cNvPr id="6" name="Slide Number Placeholder 5">
            <a:extLst>
              <a:ext uri="{FF2B5EF4-FFF2-40B4-BE49-F238E27FC236}">
                <a16:creationId xmlns="" xmlns:a16="http://schemas.microsoft.com/office/drawing/2014/main" id="{127701B1-1C93-41C2-AEE1-815DEA51B962}"/>
              </a:ext>
            </a:extLst>
          </p:cNvPr>
          <p:cNvSpPr>
            <a:spLocks noGrp="1"/>
          </p:cNvSpPr>
          <p:nvPr>
            <p:ph type="sldNum" sz="quarter" idx="4"/>
          </p:nvPr>
        </p:nvSpPr>
        <p:spPr>
          <a:xfrm>
            <a:off x="10423186" y="6356350"/>
            <a:ext cx="625813" cy="365125"/>
          </a:xfrm>
          <a:prstGeom prst="rect">
            <a:avLst/>
          </a:prstGeom>
        </p:spPr>
        <p:txBody>
          <a:bodyPr vert="horz" lIns="91440" tIns="45720" rIns="91440" bIns="45720" rtlCol="0" anchor="ctr"/>
          <a:lstStyle>
            <a:lvl1pPr algn="r">
              <a:defRPr sz="1050">
                <a:solidFill>
                  <a:schemeClr val="tx1"/>
                </a:solidFill>
              </a:defRPr>
            </a:lvl1pPr>
          </a:lstStyle>
          <a:p>
            <a:fld id="{C0722274-0FAA-4649-AA4E-4210F4F32167}" type="slidenum">
              <a:rPr lang="en-US" smtClean="0"/>
              <a:pPr/>
              <a:t>‹#›</a:t>
            </a:fld>
            <a:endParaRPr lang="en-US" dirty="0"/>
          </a:p>
        </p:txBody>
      </p:sp>
    </p:spTree>
    <p:extLst>
      <p:ext uri="{BB962C8B-B14F-4D97-AF65-F5344CB8AC3E}">
        <p14:creationId xmlns="" xmlns:p14="http://schemas.microsoft.com/office/powerpoint/2010/main" val="6640293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228600" indent="0" algn="l" defTabSz="914400" rtl="0" eaLnBrk="1" latinLnBrk="0" hangingPunct="1">
        <a:lnSpc>
          <a:spcPct val="120000"/>
        </a:lnSpc>
        <a:spcBef>
          <a:spcPts val="500"/>
        </a:spcBef>
        <a:buFontTx/>
        <a:buNone/>
        <a:defRPr sz="1800" i="1" kern="1200">
          <a:solidFill>
            <a:schemeClr val="tx1"/>
          </a:solidFill>
          <a:latin typeface="+mn-lt"/>
          <a:ea typeface="+mn-ea"/>
          <a:cs typeface="+mn-cs"/>
        </a:defRPr>
      </a:lvl2pPr>
      <a:lvl3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502920" indent="0" algn="l" defTabSz="914400" rtl="0" eaLnBrk="1" latinLnBrk="0" hangingPunct="1">
        <a:lnSpc>
          <a:spcPct val="120000"/>
        </a:lnSpc>
        <a:spcBef>
          <a:spcPts val="500"/>
        </a:spcBef>
        <a:buFontTx/>
        <a:buNone/>
        <a:defRPr sz="1400" i="1" kern="1200">
          <a:solidFill>
            <a:schemeClr val="tx1"/>
          </a:solidFill>
          <a:latin typeface="+mn-lt"/>
          <a:ea typeface="+mn-ea"/>
          <a:cs typeface="+mn-cs"/>
        </a:defRPr>
      </a:lvl4pPr>
      <a:lvl5pPr marL="73152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 xmlns:p15="http://schemas.microsoft.com/office/powerpoint/2012/main">
        <p15:guide id="1" orient="horz" pos="2160">
          <p15:clr>
            <a:srgbClr val="F26B43"/>
          </p15:clr>
        </p15:guide>
        <p15:guide id="2" pos="3840">
          <p15:clr>
            <a:srgbClr val="F26B43"/>
          </p15:clr>
        </p15:guide>
        <p15:guide id="3" pos="720">
          <p15:clr>
            <a:srgbClr val="F26B43"/>
          </p15:clr>
        </p15:guide>
        <p15:guide id="4" pos="6960">
          <p15:clr>
            <a:srgbClr val="F26B43"/>
          </p15:clr>
        </p15:guide>
        <p15:guide id="5" orient="horz" pos="3600">
          <p15:clr>
            <a:srgbClr val="F26B43"/>
          </p15:clr>
        </p15:guide>
        <p15:guide id="6" orient="horz" pos="38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m.marina@sf.bg.ac.rs" TargetMode="External"/><Relationship Id="rId2" Type="http://schemas.openxmlformats.org/officeDocument/2006/relationships/hyperlink" Target="mailto:perami@sf.bg.ac.r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4DE524F2-C7AF-4466-BA99-09C19DE0D81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 xmlns:a16="http://schemas.microsoft.com/office/drawing/2014/main" id="{F391DB8F-CD1E-4B48-81D6-9781BA3F4CF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3093268" y="5474"/>
            <a:ext cx="9098732" cy="6858000"/>
          </a:xfrm>
          <a:custGeom>
            <a:avLst/>
            <a:gdLst>
              <a:gd name="connsiteX0" fmla="*/ 6010592 w 9098732"/>
              <a:gd name="connsiteY0" fmla="*/ 0 h 6858000"/>
              <a:gd name="connsiteX1" fmla="*/ 6873692 w 9098732"/>
              <a:gd name="connsiteY1" fmla="*/ 0 h 6858000"/>
              <a:gd name="connsiteX2" fmla="*/ 6873692 w 9098732"/>
              <a:gd name="connsiteY2" fmla="*/ 1553955 h 6858000"/>
              <a:gd name="connsiteX3" fmla="*/ 8235629 w 9098732"/>
              <a:gd name="connsiteY3" fmla="*/ 4 h 6858000"/>
              <a:gd name="connsiteX4" fmla="*/ 8235630 w 9098732"/>
              <a:gd name="connsiteY4" fmla="*/ 2 h 6858000"/>
              <a:gd name="connsiteX5" fmla="*/ 8235632 w 9098732"/>
              <a:gd name="connsiteY5" fmla="*/ 0 h 6858000"/>
              <a:gd name="connsiteX6" fmla="*/ 9098732 w 9098732"/>
              <a:gd name="connsiteY6" fmla="*/ 0 h 6858000"/>
              <a:gd name="connsiteX7" fmla="*/ 9098732 w 9098732"/>
              <a:gd name="connsiteY7" fmla="*/ 6858000 h 6858000"/>
              <a:gd name="connsiteX8" fmla="*/ 6873692 w 9098732"/>
              <a:gd name="connsiteY8" fmla="*/ 6858000 h 6858000"/>
              <a:gd name="connsiteX9" fmla="*/ 2225040 w 9098732"/>
              <a:gd name="connsiteY9" fmla="*/ 6858000 h 6858000"/>
              <a:gd name="connsiteX10" fmla="*/ 0 w 9098732"/>
              <a:gd name="connsiteY10" fmla="*/ 6858000 h 6858000"/>
              <a:gd name="connsiteX11" fmla="*/ 6010589 w 9098732"/>
              <a:gd name="connsiteY11" fmla="*/ 4 h 6858000"/>
              <a:gd name="connsiteX12" fmla="*/ 6010590 w 9098732"/>
              <a:gd name="connsiteY12" fmla="*/ 2 h 6858000"/>
              <a:gd name="connsiteX0" fmla="*/ 6010592 w 9098732"/>
              <a:gd name="connsiteY0" fmla="*/ 0 h 6858000"/>
              <a:gd name="connsiteX1" fmla="*/ 6873692 w 9098732"/>
              <a:gd name="connsiteY1" fmla="*/ 0 h 6858000"/>
              <a:gd name="connsiteX2" fmla="*/ 8235629 w 9098732"/>
              <a:gd name="connsiteY2" fmla="*/ 4 h 6858000"/>
              <a:gd name="connsiteX3" fmla="*/ 8235630 w 9098732"/>
              <a:gd name="connsiteY3" fmla="*/ 2 h 6858000"/>
              <a:gd name="connsiteX4" fmla="*/ 8235632 w 9098732"/>
              <a:gd name="connsiteY4" fmla="*/ 0 h 6858000"/>
              <a:gd name="connsiteX5" fmla="*/ 9098732 w 9098732"/>
              <a:gd name="connsiteY5" fmla="*/ 0 h 6858000"/>
              <a:gd name="connsiteX6" fmla="*/ 9098732 w 9098732"/>
              <a:gd name="connsiteY6" fmla="*/ 6858000 h 6858000"/>
              <a:gd name="connsiteX7" fmla="*/ 6873692 w 9098732"/>
              <a:gd name="connsiteY7" fmla="*/ 6858000 h 6858000"/>
              <a:gd name="connsiteX8" fmla="*/ 2225040 w 9098732"/>
              <a:gd name="connsiteY8" fmla="*/ 6858000 h 6858000"/>
              <a:gd name="connsiteX9" fmla="*/ 0 w 9098732"/>
              <a:gd name="connsiteY9" fmla="*/ 6858000 h 6858000"/>
              <a:gd name="connsiteX10" fmla="*/ 6010589 w 9098732"/>
              <a:gd name="connsiteY10" fmla="*/ 4 h 6858000"/>
              <a:gd name="connsiteX11" fmla="*/ 6010590 w 9098732"/>
              <a:gd name="connsiteY11" fmla="*/ 2 h 6858000"/>
              <a:gd name="connsiteX12" fmla="*/ 6010592 w 9098732"/>
              <a:gd name="connsiteY12" fmla="*/ 0 h 6858000"/>
              <a:gd name="connsiteX0" fmla="*/ 6010592 w 9098732"/>
              <a:gd name="connsiteY0" fmla="*/ 0 h 6858000"/>
              <a:gd name="connsiteX1" fmla="*/ 8235629 w 9098732"/>
              <a:gd name="connsiteY1" fmla="*/ 4 h 6858000"/>
              <a:gd name="connsiteX2" fmla="*/ 8235630 w 9098732"/>
              <a:gd name="connsiteY2" fmla="*/ 2 h 6858000"/>
              <a:gd name="connsiteX3" fmla="*/ 8235632 w 9098732"/>
              <a:gd name="connsiteY3" fmla="*/ 0 h 6858000"/>
              <a:gd name="connsiteX4" fmla="*/ 9098732 w 9098732"/>
              <a:gd name="connsiteY4" fmla="*/ 0 h 6858000"/>
              <a:gd name="connsiteX5" fmla="*/ 9098732 w 9098732"/>
              <a:gd name="connsiteY5" fmla="*/ 6858000 h 6858000"/>
              <a:gd name="connsiteX6" fmla="*/ 6873692 w 9098732"/>
              <a:gd name="connsiteY6" fmla="*/ 6858000 h 6858000"/>
              <a:gd name="connsiteX7" fmla="*/ 2225040 w 9098732"/>
              <a:gd name="connsiteY7" fmla="*/ 6858000 h 6858000"/>
              <a:gd name="connsiteX8" fmla="*/ 0 w 9098732"/>
              <a:gd name="connsiteY8" fmla="*/ 6858000 h 6858000"/>
              <a:gd name="connsiteX9" fmla="*/ 6010589 w 9098732"/>
              <a:gd name="connsiteY9" fmla="*/ 4 h 6858000"/>
              <a:gd name="connsiteX10" fmla="*/ 6010590 w 9098732"/>
              <a:gd name="connsiteY10" fmla="*/ 2 h 6858000"/>
              <a:gd name="connsiteX11" fmla="*/ 6010592 w 9098732"/>
              <a:gd name="connsiteY11" fmla="*/ 0 h 6858000"/>
              <a:gd name="connsiteX0" fmla="*/ 6010592 w 9098732"/>
              <a:gd name="connsiteY0" fmla="*/ 0 h 6858000"/>
              <a:gd name="connsiteX1" fmla="*/ 8235629 w 9098732"/>
              <a:gd name="connsiteY1" fmla="*/ 4 h 6858000"/>
              <a:gd name="connsiteX2" fmla="*/ 8235630 w 9098732"/>
              <a:gd name="connsiteY2" fmla="*/ 2 h 6858000"/>
              <a:gd name="connsiteX3" fmla="*/ 9098732 w 9098732"/>
              <a:gd name="connsiteY3" fmla="*/ 0 h 6858000"/>
              <a:gd name="connsiteX4" fmla="*/ 9098732 w 9098732"/>
              <a:gd name="connsiteY4" fmla="*/ 6858000 h 6858000"/>
              <a:gd name="connsiteX5" fmla="*/ 6873692 w 9098732"/>
              <a:gd name="connsiteY5" fmla="*/ 6858000 h 6858000"/>
              <a:gd name="connsiteX6" fmla="*/ 2225040 w 9098732"/>
              <a:gd name="connsiteY6" fmla="*/ 6858000 h 6858000"/>
              <a:gd name="connsiteX7" fmla="*/ 0 w 9098732"/>
              <a:gd name="connsiteY7" fmla="*/ 6858000 h 6858000"/>
              <a:gd name="connsiteX8" fmla="*/ 6010589 w 9098732"/>
              <a:gd name="connsiteY8" fmla="*/ 4 h 6858000"/>
              <a:gd name="connsiteX9" fmla="*/ 6010590 w 9098732"/>
              <a:gd name="connsiteY9" fmla="*/ 2 h 6858000"/>
              <a:gd name="connsiteX10" fmla="*/ 6010592 w 9098732"/>
              <a:gd name="connsiteY10" fmla="*/ 0 h 6858000"/>
              <a:gd name="connsiteX0" fmla="*/ 6010592 w 9098732"/>
              <a:gd name="connsiteY0" fmla="*/ 0 h 6858000"/>
              <a:gd name="connsiteX1" fmla="*/ 8235629 w 9098732"/>
              <a:gd name="connsiteY1" fmla="*/ 4 h 6858000"/>
              <a:gd name="connsiteX2" fmla="*/ 8235630 w 9098732"/>
              <a:gd name="connsiteY2" fmla="*/ 2 h 6858000"/>
              <a:gd name="connsiteX3" fmla="*/ 9098732 w 9098732"/>
              <a:gd name="connsiteY3" fmla="*/ 0 h 6858000"/>
              <a:gd name="connsiteX4" fmla="*/ 9098732 w 9098732"/>
              <a:gd name="connsiteY4" fmla="*/ 6858000 h 6858000"/>
              <a:gd name="connsiteX5" fmla="*/ 2225040 w 9098732"/>
              <a:gd name="connsiteY5" fmla="*/ 6858000 h 6858000"/>
              <a:gd name="connsiteX6" fmla="*/ 0 w 9098732"/>
              <a:gd name="connsiteY6" fmla="*/ 6858000 h 6858000"/>
              <a:gd name="connsiteX7" fmla="*/ 6010589 w 9098732"/>
              <a:gd name="connsiteY7" fmla="*/ 4 h 6858000"/>
              <a:gd name="connsiteX8" fmla="*/ 6010590 w 9098732"/>
              <a:gd name="connsiteY8" fmla="*/ 2 h 6858000"/>
              <a:gd name="connsiteX9" fmla="*/ 6010592 w 9098732"/>
              <a:gd name="connsiteY9" fmla="*/ 0 h 6858000"/>
              <a:gd name="connsiteX0" fmla="*/ 6010592 w 9098732"/>
              <a:gd name="connsiteY0" fmla="*/ 0 h 6858000"/>
              <a:gd name="connsiteX1" fmla="*/ 8235629 w 9098732"/>
              <a:gd name="connsiteY1" fmla="*/ 4 h 6858000"/>
              <a:gd name="connsiteX2" fmla="*/ 8235630 w 9098732"/>
              <a:gd name="connsiteY2" fmla="*/ 2 h 6858000"/>
              <a:gd name="connsiteX3" fmla="*/ 9098732 w 9098732"/>
              <a:gd name="connsiteY3" fmla="*/ 0 h 6858000"/>
              <a:gd name="connsiteX4" fmla="*/ 9098732 w 9098732"/>
              <a:gd name="connsiteY4" fmla="*/ 6858000 h 6858000"/>
              <a:gd name="connsiteX5" fmla="*/ 0 w 9098732"/>
              <a:gd name="connsiteY5" fmla="*/ 6858000 h 6858000"/>
              <a:gd name="connsiteX6" fmla="*/ 6010589 w 9098732"/>
              <a:gd name="connsiteY6" fmla="*/ 4 h 6858000"/>
              <a:gd name="connsiteX7" fmla="*/ 6010590 w 9098732"/>
              <a:gd name="connsiteY7" fmla="*/ 2 h 6858000"/>
              <a:gd name="connsiteX8" fmla="*/ 6010592 w 9098732"/>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098732" h="6858000">
                <a:moveTo>
                  <a:pt x="6010592" y="0"/>
                </a:moveTo>
                <a:lnTo>
                  <a:pt x="8235629" y="4"/>
                </a:lnTo>
                <a:cubicBezTo>
                  <a:pt x="8235629" y="3"/>
                  <a:pt x="8235630" y="3"/>
                  <a:pt x="8235630" y="2"/>
                </a:cubicBezTo>
                <a:lnTo>
                  <a:pt x="9098732" y="0"/>
                </a:lnTo>
                <a:lnTo>
                  <a:pt x="9098732" y="6858000"/>
                </a:lnTo>
                <a:lnTo>
                  <a:pt x="0" y="6858000"/>
                </a:lnTo>
                <a:lnTo>
                  <a:pt x="6010589" y="4"/>
                </a:lnTo>
                <a:cubicBezTo>
                  <a:pt x="6010589" y="3"/>
                  <a:pt x="6010590" y="3"/>
                  <a:pt x="6010590" y="2"/>
                </a:cubicBezTo>
                <a:lnTo>
                  <a:pt x="6010592" y="0"/>
                </a:lnTo>
                <a:close/>
              </a:path>
            </a:pathLst>
          </a:cu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cNvSpPr>
            <a:spLocks noGrp="1"/>
          </p:cNvSpPr>
          <p:nvPr>
            <p:ph type="ctrTitle"/>
          </p:nvPr>
        </p:nvSpPr>
        <p:spPr>
          <a:xfrm>
            <a:off x="6134100" y="3886200"/>
            <a:ext cx="4953000" cy="2285993"/>
          </a:xfrm>
        </p:spPr>
        <p:txBody>
          <a:bodyPr anchor="b">
            <a:normAutofit/>
          </a:bodyPr>
          <a:lstStyle/>
          <a:p>
            <a:pPr algn="r">
              <a:lnSpc>
                <a:spcPct val="90000"/>
              </a:lnSpc>
            </a:pPr>
            <a:r>
              <a:rPr lang="sr-Latn-RS" sz="3000" dirty="0"/>
              <a:t>Основе дигиталних перформанси Транспортних ваздухоплова</a:t>
            </a:r>
          </a:p>
        </p:txBody>
      </p:sp>
      <p:pic>
        <p:nvPicPr>
          <p:cNvPr id="3" name="Picture 2" descr="Aircraft jet engine turbine">
            <a:extLst>
              <a:ext uri="{FF2B5EF4-FFF2-40B4-BE49-F238E27FC236}">
                <a16:creationId xmlns="" xmlns:a16="http://schemas.microsoft.com/office/drawing/2014/main" id="{F220D805-A8B0-40D1-9A5C-76D480F6177F}"/>
              </a:ext>
            </a:extLst>
          </p:cNvPr>
          <p:cNvPicPr>
            <a:picLocks noChangeAspect="1"/>
          </p:cNvPicPr>
          <p:nvPr/>
        </p:nvPicPr>
        <p:blipFill rotWithShape="1">
          <a:blip r:embed="rId2" cstate="print"/>
          <a:srcRect r="11430" b="-3"/>
          <a:stretch/>
        </p:blipFill>
        <p:spPr>
          <a:xfrm>
            <a:off x="20" y="10"/>
            <a:ext cx="9113086" cy="6857990"/>
          </a:xfrm>
          <a:custGeom>
            <a:avLst/>
            <a:gdLst/>
            <a:ahLst/>
            <a:cxnLst/>
            <a:rect l="l" t="t" r="r" b="b"/>
            <a:pathLst>
              <a:path w="9113106" h="6858000">
                <a:moveTo>
                  <a:pt x="9113106" y="0"/>
                </a:moveTo>
                <a:lnTo>
                  <a:pt x="3102514" y="6858000"/>
                </a:lnTo>
                <a:lnTo>
                  <a:pt x="0" y="6858000"/>
                </a:lnTo>
                <a:lnTo>
                  <a:pt x="0" y="1"/>
                </a:lnTo>
                <a:close/>
              </a:path>
            </a:pathLst>
          </a:custGeom>
        </p:spPr>
      </p:pic>
      <p:sp>
        <p:nvSpPr>
          <p:cNvPr id="13" name="Freeform: Shape 12">
            <a:extLst>
              <a:ext uri="{FF2B5EF4-FFF2-40B4-BE49-F238E27FC236}">
                <a16:creationId xmlns="" xmlns:a16="http://schemas.microsoft.com/office/drawing/2014/main" id="{3093C5F1-820E-45E2-BF45-96B147FECB3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a:off x="0" y="0"/>
            <a:ext cx="6885325" cy="6858000"/>
          </a:xfrm>
          <a:custGeom>
            <a:avLst/>
            <a:gdLst>
              <a:gd name="connsiteX0" fmla="*/ 4456883 w 6885325"/>
              <a:gd name="connsiteY0" fmla="*/ 6858000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4456884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9" fmla="*/ 4456884 w 6885325"/>
              <a:gd name="connsiteY9"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4070876 h 6858000"/>
              <a:gd name="connsiteX8" fmla="*/ 6885325 w 6885325"/>
              <a:gd name="connsiteY8"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4 w 6885325"/>
              <a:gd name="connsiteY6" fmla="*/ 4070877 h 6858000"/>
              <a:gd name="connsiteX7" fmla="*/ 6885325 w 6885325"/>
              <a:gd name="connsiteY7"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4 w 6885325"/>
              <a:gd name="connsiteY5" fmla="*/ 1545582 h 6858000"/>
              <a:gd name="connsiteX6" fmla="*/ 6885325 w 6885325"/>
              <a:gd name="connsiteY6"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1545581 h 6858000"/>
              <a:gd name="connsiteX5" fmla="*/ 6885325 w 6885325"/>
              <a:gd name="connsiteY5" fmla="*/ 6857999 h 6858000"/>
              <a:gd name="connsiteX0" fmla="*/ 6885325 w 6885325"/>
              <a:gd name="connsiteY0" fmla="*/ 6857999 h 6858000"/>
              <a:gd name="connsiteX1" fmla="*/ 0 w 6885325"/>
              <a:gd name="connsiteY1" fmla="*/ 6858000 h 6858000"/>
              <a:gd name="connsiteX2" fmla="*/ 6010592 w 6885325"/>
              <a:gd name="connsiteY2" fmla="*/ 0 h 6858000"/>
              <a:gd name="connsiteX3" fmla="*/ 6885325 w 6885325"/>
              <a:gd name="connsiteY3" fmla="*/ 0 h 6858000"/>
              <a:gd name="connsiteX4" fmla="*/ 6885325 w 6885325"/>
              <a:gd name="connsiteY4" fmla="*/ 6857999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85325" h="6858000">
                <a:moveTo>
                  <a:pt x="6885325" y="6857999"/>
                </a:moveTo>
                <a:lnTo>
                  <a:pt x="0" y="6858000"/>
                </a:lnTo>
                <a:lnTo>
                  <a:pt x="6010592" y="0"/>
                </a:lnTo>
                <a:lnTo>
                  <a:pt x="6885325" y="0"/>
                </a:lnTo>
                <a:lnTo>
                  <a:pt x="6885325" y="6857999"/>
                </a:lnTo>
                <a:close/>
              </a:path>
            </a:pathLst>
          </a:custGeom>
          <a:solidFill>
            <a:srgbClr val="000000">
              <a:alpha val="60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Okvir za tekst 3">
            <a:extLst>
              <a:ext uri="{FF2B5EF4-FFF2-40B4-BE49-F238E27FC236}">
                <a16:creationId xmlns="" xmlns:a16="http://schemas.microsoft.com/office/drawing/2014/main" id="{41D4B5D3-E09A-9746-9256-D7C401F12167}"/>
              </a:ext>
            </a:extLst>
          </p:cNvPr>
          <p:cNvSpPr txBox="1"/>
          <p:nvPr/>
        </p:nvSpPr>
        <p:spPr>
          <a:xfrm>
            <a:off x="7292547" y="3434474"/>
            <a:ext cx="5867400" cy="369332"/>
          </a:xfrm>
          <a:prstGeom prst="rect">
            <a:avLst/>
          </a:prstGeom>
          <a:noFill/>
        </p:spPr>
        <p:txBody>
          <a:bodyPr wrap="square" rtlCol="0">
            <a:spAutoFit/>
          </a:bodyPr>
          <a:lstStyle/>
          <a:p>
            <a:pPr algn="l"/>
            <a:r>
              <a:rPr lang="sr-Latn-RS"/>
              <a:t>Презентација изборног предмета :</a:t>
            </a:r>
          </a:p>
        </p:txBody>
      </p:sp>
      <p:sp>
        <p:nvSpPr>
          <p:cNvPr id="5" name="Okvir za tekst 4">
            <a:extLst>
              <a:ext uri="{FF2B5EF4-FFF2-40B4-BE49-F238E27FC236}">
                <a16:creationId xmlns="" xmlns:a16="http://schemas.microsoft.com/office/drawing/2014/main" id="{C718D151-5AEF-C948-847C-B9153C05D56B}"/>
              </a:ext>
            </a:extLst>
          </p:cNvPr>
          <p:cNvSpPr txBox="1"/>
          <p:nvPr/>
        </p:nvSpPr>
        <p:spPr>
          <a:xfrm>
            <a:off x="7787872" y="396070"/>
            <a:ext cx="3309418" cy="646331"/>
          </a:xfrm>
          <a:prstGeom prst="rect">
            <a:avLst/>
          </a:prstGeom>
          <a:noFill/>
        </p:spPr>
        <p:txBody>
          <a:bodyPr wrap="square" rtlCol="0">
            <a:spAutoFit/>
          </a:bodyPr>
          <a:lstStyle/>
          <a:p>
            <a:pPr algn="r"/>
            <a:r>
              <a:rPr lang="sr-Latn-RS" dirty="0"/>
              <a:t>УНИВЕРЗИТЕТ У БЕОГРАДУ</a:t>
            </a:r>
          </a:p>
          <a:p>
            <a:pPr algn="r"/>
            <a:r>
              <a:rPr lang="sr-Latn-RS" dirty="0"/>
              <a:t>Саобраћајни факултет</a:t>
            </a:r>
          </a:p>
        </p:txBody>
      </p:sp>
    </p:spTree>
    <p:extLst>
      <p:ext uri="{BB962C8B-B14F-4D97-AF65-F5344CB8AC3E}">
        <p14:creationId xmlns="" xmlns:p14="http://schemas.microsoft.com/office/powerpoint/2010/main" val="4091283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2A5F8C5A-2D67-F84A-A166-E7AA3A1F1191}"/>
              </a:ext>
            </a:extLst>
          </p:cNvPr>
          <p:cNvSpPr>
            <a:spLocks noGrp="1"/>
          </p:cNvSpPr>
          <p:nvPr>
            <p:ph type="title"/>
          </p:nvPr>
        </p:nvSpPr>
        <p:spPr/>
        <p:txBody>
          <a:bodyPr/>
          <a:lstStyle/>
          <a:p>
            <a:r>
              <a:rPr lang="sr-Latn-RS"/>
              <a:t>Основне информације о предмету</a:t>
            </a:r>
          </a:p>
        </p:txBody>
      </p:sp>
      <p:sp>
        <p:nvSpPr>
          <p:cNvPr id="3" name="Čuvar mesta za sadržaj 2">
            <a:extLst>
              <a:ext uri="{FF2B5EF4-FFF2-40B4-BE49-F238E27FC236}">
                <a16:creationId xmlns="" xmlns:a16="http://schemas.microsoft.com/office/drawing/2014/main" id="{745BD4CD-5633-604D-88FB-6845BD42478E}"/>
              </a:ext>
            </a:extLst>
          </p:cNvPr>
          <p:cNvSpPr>
            <a:spLocks noGrp="1"/>
          </p:cNvSpPr>
          <p:nvPr>
            <p:ph idx="1"/>
          </p:nvPr>
        </p:nvSpPr>
        <p:spPr/>
        <p:txBody>
          <a:bodyPr/>
          <a:lstStyle/>
          <a:p>
            <a:r>
              <a:rPr lang="sr-Latn-RS" dirty="0"/>
              <a:t>Фонд часова: </a:t>
            </a:r>
            <a:r>
              <a:rPr lang="sr-Cyrl-RS" dirty="0" smtClean="0"/>
              <a:t>2</a:t>
            </a:r>
            <a:r>
              <a:rPr lang="sr-Latn-RS" dirty="0" smtClean="0"/>
              <a:t>+</a:t>
            </a:r>
            <a:r>
              <a:rPr lang="sr-Cyrl-RS" dirty="0" smtClean="0"/>
              <a:t>2</a:t>
            </a:r>
            <a:endParaRPr lang="sr-Latn-RS" dirty="0"/>
          </a:p>
          <a:p>
            <a:r>
              <a:rPr lang="sr-Latn-RS" dirty="0"/>
              <a:t>Број ЕСПБ: 4</a:t>
            </a:r>
          </a:p>
          <a:p>
            <a:r>
              <a:rPr lang="sr-Latn-RS" dirty="0"/>
              <a:t>Шифра предмета: ОДПТ</a:t>
            </a:r>
          </a:p>
          <a:p>
            <a:r>
              <a:rPr lang="x-none"/>
              <a:t>Услов: Механика лета</a:t>
            </a:r>
            <a:endParaRPr lang="sr-Latn-RS" dirty="0"/>
          </a:p>
          <a:p>
            <a:r>
              <a:rPr lang="sr-Latn-RS" dirty="0"/>
              <a:t>Наставници:</a:t>
            </a:r>
          </a:p>
          <a:p>
            <a:pPr lvl="2"/>
            <a:r>
              <a:rPr lang="sr-Latn-RS" dirty="0"/>
              <a:t>Предавања: </a:t>
            </a:r>
            <a:r>
              <a:rPr lang="az-Cyrl-AZ" dirty="0"/>
              <a:t>П</a:t>
            </a:r>
            <a:r>
              <a:rPr lang="sr-Latn-RS" dirty="0"/>
              <a:t>роф. др Петар </a:t>
            </a:r>
            <a:r>
              <a:rPr lang="sr-Latn-RS" dirty="0" smtClean="0"/>
              <a:t>Миросављевић</a:t>
            </a:r>
            <a:r>
              <a:rPr lang="en-US" dirty="0" smtClean="0"/>
              <a:t>,</a:t>
            </a:r>
            <a:r>
              <a:rPr lang="sr-Latn-RS" dirty="0" smtClean="0"/>
              <a:t> </a:t>
            </a:r>
            <a:r>
              <a:rPr lang="x-none" smtClean="0"/>
              <a:t> </a:t>
            </a:r>
            <a:r>
              <a:rPr lang="x-none" u="sng" smtClean="0">
                <a:solidFill>
                  <a:srgbClr val="00B0F0"/>
                </a:solidFill>
                <a:hlinkClick r:id="rId2"/>
              </a:rPr>
              <a:t>perami@sf.bg.ac.rs</a:t>
            </a:r>
            <a:r>
              <a:rPr lang="en-US" dirty="0" smtClean="0"/>
              <a:t>, </a:t>
            </a:r>
            <a:r>
              <a:rPr lang="sr-Cyrl-RS" dirty="0" smtClean="0"/>
              <a:t>тел: +381608444018</a:t>
            </a:r>
            <a:endParaRPr lang="sr-Latn-RS" u="sng" dirty="0">
              <a:solidFill>
                <a:srgbClr val="00B0F0"/>
              </a:solidFill>
            </a:endParaRPr>
          </a:p>
          <a:p>
            <a:pPr lvl="2"/>
            <a:r>
              <a:rPr lang="sr-Latn-RS" dirty="0"/>
              <a:t>Вежбе: асистент Милош </a:t>
            </a:r>
            <a:r>
              <a:rPr lang="sr-Latn-RS" dirty="0" smtClean="0"/>
              <a:t>Марина</a:t>
            </a:r>
            <a:r>
              <a:rPr lang="en-US" dirty="0" smtClean="0"/>
              <a:t>,</a:t>
            </a:r>
            <a:r>
              <a:rPr lang="sr-Cyrl-RS" dirty="0" smtClean="0"/>
              <a:t> </a:t>
            </a:r>
            <a:r>
              <a:rPr lang="sr-Latn-RS" u="sng" dirty="0" smtClean="0">
                <a:solidFill>
                  <a:srgbClr val="00B0F0"/>
                </a:solidFill>
                <a:hlinkClick r:id="rId3"/>
              </a:rPr>
              <a:t>m.marina</a:t>
            </a:r>
            <a:r>
              <a:rPr lang="en-US" u="sng" dirty="0" smtClean="0">
                <a:solidFill>
                  <a:srgbClr val="00B0F0"/>
                </a:solidFill>
                <a:hlinkClick r:id="rId3"/>
              </a:rPr>
              <a:t>@</a:t>
            </a:r>
            <a:r>
              <a:rPr lang="en-US" u="sng" dirty="0" err="1" smtClean="0">
                <a:solidFill>
                  <a:srgbClr val="00B0F0"/>
                </a:solidFill>
                <a:hlinkClick r:id="rId3"/>
              </a:rPr>
              <a:t>sf.bg.ac.rs</a:t>
            </a:r>
            <a:r>
              <a:rPr lang="sr-Cyrl-RS" dirty="0" smtClean="0"/>
              <a:t>, тел: +381641624901</a:t>
            </a:r>
            <a:endParaRPr lang="sr-Latn-RS" u="sng" dirty="0">
              <a:solidFill>
                <a:srgbClr val="00B0F0"/>
              </a:solidFill>
            </a:endParaRPr>
          </a:p>
        </p:txBody>
      </p:sp>
    </p:spTree>
    <p:extLst>
      <p:ext uri="{BB962C8B-B14F-4D97-AF65-F5344CB8AC3E}">
        <p14:creationId xmlns="" xmlns:p14="http://schemas.microsoft.com/office/powerpoint/2010/main" val="2579008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D5F86924-AD48-C74F-95D1-D180582CE30D}"/>
              </a:ext>
            </a:extLst>
          </p:cNvPr>
          <p:cNvSpPr>
            <a:spLocks noGrp="1"/>
          </p:cNvSpPr>
          <p:nvPr>
            <p:ph type="title"/>
          </p:nvPr>
        </p:nvSpPr>
        <p:spPr>
          <a:xfrm>
            <a:off x="1307806" y="235017"/>
            <a:ext cx="9905999" cy="1360898"/>
          </a:xfrm>
        </p:spPr>
        <p:txBody>
          <a:bodyPr/>
          <a:lstStyle/>
          <a:p>
            <a:pPr algn="ctr"/>
            <a:r>
              <a:rPr lang="x-none"/>
              <a:t>Циљ предмета</a:t>
            </a:r>
            <a:endParaRPr lang="sr-Latn-RS" dirty="0"/>
          </a:p>
        </p:txBody>
      </p:sp>
      <p:sp>
        <p:nvSpPr>
          <p:cNvPr id="3" name="Čuvar mesta za sadržaj 2">
            <a:extLst>
              <a:ext uri="{FF2B5EF4-FFF2-40B4-BE49-F238E27FC236}">
                <a16:creationId xmlns="" xmlns:a16="http://schemas.microsoft.com/office/drawing/2014/main" id="{C42E5F8F-49EB-BF45-BF17-3887D3CA8EF0}"/>
              </a:ext>
            </a:extLst>
          </p:cNvPr>
          <p:cNvSpPr>
            <a:spLocks noGrp="1"/>
          </p:cNvSpPr>
          <p:nvPr>
            <p:ph idx="1"/>
          </p:nvPr>
        </p:nvSpPr>
        <p:spPr>
          <a:xfrm>
            <a:off x="282094" y="1764183"/>
            <a:ext cx="11627811" cy="4519562"/>
          </a:xfrm>
        </p:spPr>
        <p:txBody>
          <a:bodyPr>
            <a:normAutofit/>
          </a:bodyPr>
          <a:lstStyle/>
          <a:p>
            <a:pPr marL="0" indent="0" algn="just">
              <a:buNone/>
            </a:pPr>
            <a:r>
              <a:rPr lang="az-Cyrl-AZ" sz="1800" dirty="0"/>
              <a:t>Ваздухопловство се развија веома брзим темпом што захтева да савремени инжењери ваздушног саобраћаја и</a:t>
            </a:r>
            <a:r>
              <a:rPr lang="x-none" sz="1800"/>
              <a:t> </a:t>
            </a:r>
            <a:r>
              <a:rPr lang="az-Cyrl-AZ" sz="1800" dirty="0"/>
              <a:t>транспорта морају поседовати знања различитих области, али и вештине. Једна од области које омогућавају знање и вештину су и перформансе транспортних ваздухоплова које играју виталну улогу у безбедности експлоатације ваздухоплова и економском успеху корисника ваздухоплова, као и окружења које зависи од њих. Одлуке које се морају донети, захтевају познавање оперативних елемената перформанси транспортног ваздухоплова неопходних за управљање и постизања стратешких циљева корисника ваздухоплова. Поред тога мора се поседовати познавање технологије примене оперативних перформанси транспортног ваздухоплова и оспособљавање студената за коришћење метода за анализу и моделирање перформанси транспортних ваздухоплова. Један од алата који се користи у предмету за методе за анализу и моделирање перформанси транспортних ваздухоплова је симулација лета транспортног ваздухоплова у условима који су блиски оперативним. Коришћењем метода симулације лета транспортног авиона омогућиће се потпуно испуњење</a:t>
            </a:r>
            <a:r>
              <a:rPr lang="x-none" sz="1800"/>
              <a:t> </a:t>
            </a:r>
            <a:r>
              <a:rPr lang="az-Cyrl-AZ" sz="1800" dirty="0"/>
              <a:t>циља предмет</a:t>
            </a:r>
            <a:r>
              <a:rPr lang="x-none" sz="1800"/>
              <a:t>а.</a:t>
            </a:r>
            <a:endParaRPr lang="az-Cyrl-AZ" sz="1800" dirty="0"/>
          </a:p>
        </p:txBody>
      </p:sp>
    </p:spTree>
    <p:extLst>
      <p:ext uri="{BB962C8B-B14F-4D97-AF65-F5344CB8AC3E}">
        <p14:creationId xmlns="" xmlns:p14="http://schemas.microsoft.com/office/powerpoint/2010/main" val="373767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2C090BA3-B2EA-E94B-B8C8-2D03597222DB}"/>
              </a:ext>
            </a:extLst>
          </p:cNvPr>
          <p:cNvSpPr>
            <a:spLocks noGrp="1"/>
          </p:cNvSpPr>
          <p:nvPr>
            <p:ph type="title"/>
          </p:nvPr>
        </p:nvSpPr>
        <p:spPr>
          <a:xfrm>
            <a:off x="2146685" y="0"/>
            <a:ext cx="9905999" cy="1360898"/>
          </a:xfrm>
        </p:spPr>
        <p:txBody>
          <a:bodyPr/>
          <a:lstStyle/>
          <a:p>
            <a:pPr algn="ctr"/>
            <a:r>
              <a:rPr lang="x-none"/>
              <a:t>Исход предмет </a:t>
            </a:r>
            <a:r>
              <a:rPr lang="sr-Latn-RS" dirty="0"/>
              <a:t>–</a:t>
            </a:r>
            <a:r>
              <a:rPr lang="x-none"/>
              <a:t> оспособљење студента</a:t>
            </a:r>
            <a:endParaRPr lang="sr-Latn-RS" dirty="0"/>
          </a:p>
        </p:txBody>
      </p:sp>
      <p:sp>
        <p:nvSpPr>
          <p:cNvPr id="3" name="Čuvar mesta za sadržaj 2">
            <a:extLst>
              <a:ext uri="{FF2B5EF4-FFF2-40B4-BE49-F238E27FC236}">
                <a16:creationId xmlns="" xmlns:a16="http://schemas.microsoft.com/office/drawing/2014/main" id="{4847266C-A0DD-D24E-BE92-286CC8187BA3}"/>
              </a:ext>
            </a:extLst>
          </p:cNvPr>
          <p:cNvSpPr>
            <a:spLocks noGrp="1"/>
          </p:cNvSpPr>
          <p:nvPr>
            <p:ph idx="1"/>
          </p:nvPr>
        </p:nvSpPr>
        <p:spPr>
          <a:xfrm>
            <a:off x="717231" y="1477925"/>
            <a:ext cx="5482552" cy="4749032"/>
          </a:xfrm>
        </p:spPr>
        <p:txBody>
          <a:bodyPr anchor="t">
            <a:normAutofit fontScale="77500" lnSpcReduction="20000"/>
          </a:bodyPr>
          <a:lstStyle/>
          <a:p>
            <a:pPr algn="just"/>
            <a:r>
              <a:rPr lang="az-Cyrl-AZ" dirty="0"/>
              <a:t>да успоставе услове за реализацију симулацију лета транспортног авиона и транспортног хеликоптера на </a:t>
            </a:r>
            <a:r>
              <a:rPr lang="x-none"/>
              <a:t>о</a:t>
            </a:r>
            <a:r>
              <a:rPr lang="az-Cyrl-AZ" dirty="0"/>
              <a:t>снову објављених перформанси у приручницима произвођача ваздухоплова</a:t>
            </a:r>
          </a:p>
          <a:p>
            <a:pPr algn="just"/>
            <a:r>
              <a:rPr lang="az-Cyrl-AZ" dirty="0"/>
              <a:t> да управљају симулатором летења ради реализације симулације лета и прикупљања</a:t>
            </a:r>
            <a:r>
              <a:rPr lang="x-none"/>
              <a:t> </a:t>
            </a:r>
            <a:r>
              <a:rPr lang="az-Cyrl-AZ" dirty="0"/>
              <a:t>података са симулације лета ради касније анализе</a:t>
            </a:r>
            <a:endParaRPr lang="sr-Latn-RS" dirty="0"/>
          </a:p>
          <a:p>
            <a:pPr algn="just"/>
            <a:r>
              <a:rPr lang="az-Cyrl-AZ" dirty="0"/>
              <a:t> да анализирају перформансе транспортног ваздухоплова реализоване током симулације лета у симулатору </a:t>
            </a:r>
            <a:r>
              <a:rPr lang="x-none"/>
              <a:t> </a:t>
            </a:r>
            <a:r>
              <a:rPr lang="az-Cyrl-AZ" dirty="0"/>
              <a:t>летења и да праве </a:t>
            </a:r>
            <a:r>
              <a:rPr lang="az-Cyrl-AZ" dirty="0" smtClean="0"/>
              <a:t>извештаје</a:t>
            </a:r>
            <a:endParaRPr lang="sr-Latn-RS" dirty="0" smtClean="0"/>
          </a:p>
          <a:p>
            <a:pPr algn="just"/>
            <a:r>
              <a:rPr lang="ru-RU" dirty="0" smtClean="0"/>
              <a:t>да креирају извештаје о реалним оперативним перформансама транспортног ваздухоплова, </a:t>
            </a:r>
            <a:endParaRPr lang="sr-Latn-RS" dirty="0" smtClean="0"/>
          </a:p>
          <a:p>
            <a:pPr algn="just"/>
            <a:r>
              <a:rPr lang="ru-RU" dirty="0" smtClean="0"/>
              <a:t>да аплицирају знање основних оперативних перформанси транспортног ваздухоплова у симулатору летења кроз вештину летења у симулираним условима,</a:t>
            </a:r>
            <a:endParaRPr lang="sr-Latn-RS" dirty="0"/>
          </a:p>
          <a:p>
            <a:pPr algn="just"/>
            <a:endParaRPr lang="sr-Latn-RS" dirty="0"/>
          </a:p>
          <a:p>
            <a:pPr algn="just"/>
            <a:endParaRPr lang="sr-Latn-RS" dirty="0"/>
          </a:p>
        </p:txBody>
      </p:sp>
      <p:sp>
        <p:nvSpPr>
          <p:cNvPr id="4" name="Okvir za tekst 3">
            <a:extLst>
              <a:ext uri="{FF2B5EF4-FFF2-40B4-BE49-F238E27FC236}">
                <a16:creationId xmlns="" xmlns:a16="http://schemas.microsoft.com/office/drawing/2014/main" id="{7A6A4780-174A-644D-BE1B-2A830253D917}"/>
              </a:ext>
            </a:extLst>
          </p:cNvPr>
          <p:cNvSpPr txBox="1"/>
          <p:nvPr/>
        </p:nvSpPr>
        <p:spPr>
          <a:xfrm>
            <a:off x="5181599" y="2515369"/>
            <a:ext cx="7318279" cy="913631"/>
          </a:xfrm>
          <a:prstGeom prst="rect">
            <a:avLst/>
          </a:prstGeom>
          <a:noFill/>
        </p:spPr>
        <p:txBody>
          <a:bodyPr wrap="square" rtlCol="0">
            <a:spAutoFit/>
          </a:bodyPr>
          <a:lstStyle/>
          <a:p>
            <a:pPr algn="l"/>
            <a:endParaRPr lang="sr-Latn-RS"/>
          </a:p>
        </p:txBody>
      </p:sp>
      <p:sp>
        <p:nvSpPr>
          <p:cNvPr id="5" name="Okvir za tekst 4">
            <a:extLst>
              <a:ext uri="{FF2B5EF4-FFF2-40B4-BE49-F238E27FC236}">
                <a16:creationId xmlns="" xmlns:a16="http://schemas.microsoft.com/office/drawing/2014/main" id="{6643F38F-1FD5-714B-8897-019E6627A2C7}"/>
              </a:ext>
            </a:extLst>
          </p:cNvPr>
          <p:cNvSpPr txBox="1"/>
          <p:nvPr/>
        </p:nvSpPr>
        <p:spPr>
          <a:xfrm>
            <a:off x="5335539" y="2515369"/>
            <a:ext cx="1828800" cy="1828800"/>
          </a:xfrm>
          <a:prstGeom prst="rect">
            <a:avLst/>
          </a:prstGeom>
          <a:noFill/>
        </p:spPr>
        <p:txBody>
          <a:bodyPr wrap="square" rtlCol="0">
            <a:spAutoFit/>
          </a:bodyPr>
          <a:lstStyle/>
          <a:p>
            <a:pPr algn="l"/>
            <a:endParaRPr lang="sr-Latn-RS"/>
          </a:p>
        </p:txBody>
      </p:sp>
      <p:sp>
        <p:nvSpPr>
          <p:cNvPr id="6" name="Čuvar mesta za sadržaj 2">
            <a:extLst>
              <a:ext uri="{FF2B5EF4-FFF2-40B4-BE49-F238E27FC236}">
                <a16:creationId xmlns="" xmlns:a16="http://schemas.microsoft.com/office/drawing/2014/main" id="{4847266C-A0DD-D24E-BE92-286CC8187BA3}"/>
              </a:ext>
            </a:extLst>
          </p:cNvPr>
          <p:cNvSpPr txBox="1">
            <a:spLocks/>
          </p:cNvSpPr>
          <p:nvPr/>
        </p:nvSpPr>
        <p:spPr>
          <a:xfrm>
            <a:off x="6221474" y="1392376"/>
            <a:ext cx="5482552" cy="4749032"/>
          </a:xfrm>
          <a:prstGeom prst="rect">
            <a:avLst/>
          </a:prstGeom>
        </p:spPr>
        <p:txBody>
          <a:bodyPr vert="horz" lIns="91440" tIns="45720" rIns="91440" bIns="45720" rtlCol="0" anchor="t">
            <a:normAutofit/>
          </a:bodyPr>
          <a:lstStyle/>
          <a:p>
            <a:pPr marL="228600" lvl="0" indent="-228600" algn="just">
              <a:lnSpc>
                <a:spcPct val="120000"/>
              </a:lnSpc>
              <a:spcBef>
                <a:spcPts val="1000"/>
              </a:spcBef>
              <a:buFont typeface="Arial" panose="020B0604020202020204" pitchFamily="34" charset="0"/>
              <a:buChar char="•"/>
            </a:pPr>
            <a:r>
              <a:rPr lang="ru-RU" sz="1600" dirty="0" smtClean="0"/>
              <a:t> да анализирају оперативну апликацију развијених теоретских методе и моделе процеса оптимизација перформанси транспортних ваздухоплова кроз њихову примену у симулацијама лета, </a:t>
            </a:r>
            <a:endParaRPr lang="sr-Latn-RS" sz="1600" dirty="0" smtClean="0"/>
          </a:p>
          <a:p>
            <a:pPr marL="228600" lvl="0" indent="-228600" algn="just">
              <a:lnSpc>
                <a:spcPct val="120000"/>
              </a:lnSpc>
              <a:spcBef>
                <a:spcPts val="1000"/>
              </a:spcBef>
              <a:buFont typeface="Arial" panose="020B0604020202020204" pitchFamily="34" charset="0"/>
              <a:buChar char="•"/>
            </a:pPr>
            <a:r>
              <a:rPr lang="ru-RU" sz="1600" dirty="0" smtClean="0"/>
              <a:t>да дефинишу политику експлоатације ваздухопловног превозног средства на основу перформанси транспортног ваздухоплова, </a:t>
            </a:r>
            <a:endParaRPr lang="sr-Latn-RS" sz="1600" dirty="0" smtClean="0"/>
          </a:p>
          <a:p>
            <a:pPr marL="228600" lvl="0" indent="-228600" algn="just">
              <a:lnSpc>
                <a:spcPct val="120000"/>
              </a:lnSpc>
              <a:spcBef>
                <a:spcPts val="1000"/>
              </a:spcBef>
              <a:buFont typeface="Arial" panose="020B0604020202020204" pitchFamily="34" charset="0"/>
              <a:buChar char="•"/>
            </a:pPr>
            <a:r>
              <a:rPr lang="ru-RU" sz="1600" dirty="0" smtClean="0"/>
              <a:t>да врше поређење транспортног авиона и хеликоптер на основу перформанси добијених из симулације лета посматраних ваздухоплова </a:t>
            </a:r>
            <a:endParaRPr lang="sr-Latn-RS" sz="1600" dirty="0" smtClean="0"/>
          </a:p>
          <a:p>
            <a:pPr marL="228600" lvl="0" indent="-228600" algn="just">
              <a:lnSpc>
                <a:spcPct val="120000"/>
              </a:lnSpc>
              <a:spcBef>
                <a:spcPts val="1000"/>
              </a:spcBef>
              <a:buFont typeface="Arial" panose="020B0604020202020204" pitchFamily="34" charset="0"/>
              <a:buChar char="•"/>
            </a:pPr>
            <a:r>
              <a:rPr lang="ru-RU" sz="1600" dirty="0" smtClean="0"/>
              <a:t>и да врше процену деградације перформанси транспортног авиона, на основу прикупљених података о перформансама  на симулацији лета транспортног авиона и хеликоптера Садржај </a:t>
            </a:r>
            <a:endParaRPr kumimoji="0" lang="sr-Latn-RS" sz="1600" b="0" i="0" u="none" strike="noStrike" kern="1200" cap="none" spc="0" normalizeH="0" baseline="0" noProof="0" dirty="0" smtClean="0">
              <a:ln>
                <a:noFill/>
              </a:ln>
              <a:solidFill>
                <a:schemeClr val="tx1"/>
              </a:solidFill>
              <a:effectLst/>
              <a:uLnTx/>
              <a:uFillTx/>
              <a:latin typeface="+mn-lt"/>
              <a:ea typeface="+mn-ea"/>
              <a:cs typeface="+mn-cs"/>
            </a:endParaRPr>
          </a:p>
          <a:p>
            <a:pPr marL="228600" marR="0" lvl="0" indent="-228600" algn="just"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endParaRPr kumimoji="0" lang="sr-Latn-RS" sz="16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 xmlns:p14="http://schemas.microsoft.com/office/powerpoint/2010/main" val="214812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D5F86924-AD48-C74F-95D1-D180582CE30D}"/>
              </a:ext>
            </a:extLst>
          </p:cNvPr>
          <p:cNvSpPr>
            <a:spLocks noGrp="1"/>
          </p:cNvSpPr>
          <p:nvPr>
            <p:ph type="title"/>
          </p:nvPr>
        </p:nvSpPr>
        <p:spPr>
          <a:xfrm>
            <a:off x="1307806" y="235017"/>
            <a:ext cx="9905999" cy="1360898"/>
          </a:xfrm>
        </p:spPr>
        <p:txBody>
          <a:bodyPr/>
          <a:lstStyle/>
          <a:p>
            <a:pPr algn="ctr"/>
            <a:r>
              <a:rPr lang="sr-Cyrl-RS" dirty="0" smtClean="0"/>
              <a:t>Теоретска знања</a:t>
            </a:r>
            <a:endParaRPr lang="sr-Latn-RS" dirty="0"/>
          </a:p>
        </p:txBody>
      </p:sp>
      <p:sp>
        <p:nvSpPr>
          <p:cNvPr id="3" name="Čuvar mesta za sadržaj 2">
            <a:extLst>
              <a:ext uri="{FF2B5EF4-FFF2-40B4-BE49-F238E27FC236}">
                <a16:creationId xmlns="" xmlns:a16="http://schemas.microsoft.com/office/drawing/2014/main" id="{C42E5F8F-49EB-BF45-BF17-3887D3CA8EF0}"/>
              </a:ext>
            </a:extLst>
          </p:cNvPr>
          <p:cNvSpPr>
            <a:spLocks noGrp="1"/>
          </p:cNvSpPr>
          <p:nvPr>
            <p:ph idx="1"/>
          </p:nvPr>
        </p:nvSpPr>
        <p:spPr>
          <a:xfrm>
            <a:off x="282094" y="1764183"/>
            <a:ext cx="11627811" cy="4519562"/>
          </a:xfrm>
        </p:spPr>
        <p:txBody>
          <a:bodyPr>
            <a:normAutofit lnSpcReduction="10000"/>
          </a:bodyPr>
          <a:lstStyle/>
          <a:p>
            <a:pPr marL="342900" indent="-342900" algn="just">
              <a:buNone/>
            </a:pPr>
            <a:r>
              <a:rPr lang="ru-RU" sz="1800" i="1" dirty="0" smtClean="0"/>
              <a:t>	Предавања за постизање теоретске основе за познавање симулације моторног лета транспортног ваздухоплова (авиона и хеликоптера) које обухватају: </a:t>
            </a:r>
          </a:p>
          <a:p>
            <a:pPr marL="342900" indent="-342900" algn="just">
              <a:buNone/>
            </a:pPr>
            <a:r>
              <a:rPr lang="ru-RU" sz="1800" dirty="0" smtClean="0"/>
              <a:t>	a) Увод у симуалцију летења и анализу  перформанси транспортног авиона и транспортног хеликоптера које су добијене у симулацији летења и њихово поређење са Airplane Flight Manual подацима. У овом делу теоретске основе предмета студенти савладавају потребен услове за припрему, реализацију и анализу резултата симулације транспортног ваздухоплова са аспекта перформанси трансопртних ваздухоплова. Посебан аспект је припрема симулације лета транспортног ваздухоплова и анализа перформасни у случају отказа мотора (у свим фазама симулираног лета) и анализа перформанси у случају других могућих догађаја у симулираном лету, који су од значаја за примену безбедног нивоа перформанси транспортног авиона и хеликоптера. </a:t>
            </a:r>
          </a:p>
          <a:p>
            <a:pPr marL="342900" indent="-342900" algn="just">
              <a:buNone/>
            </a:pPr>
            <a:r>
              <a:rPr lang="sr-Cyrl-RS" sz="1800" dirty="0" smtClean="0"/>
              <a:t>	</a:t>
            </a:r>
            <a:r>
              <a:rPr lang="en-US" sz="1800" dirty="0" smtClean="0"/>
              <a:t>b) </a:t>
            </a:r>
            <a:r>
              <a:rPr lang="az-Cyrl-AZ" sz="1800" dirty="0" smtClean="0"/>
              <a:t>Процедура анализе перформанси транспортног авиона  постигнутих у симулацији лета транспортног авиона и хеликоптера на рути (</a:t>
            </a:r>
            <a:r>
              <a:rPr lang="en-US" sz="1800" dirty="0" smtClean="0"/>
              <a:t>En-Route Performance Analysis), </a:t>
            </a:r>
            <a:r>
              <a:rPr lang="az-Cyrl-AZ" sz="1800" dirty="0" smtClean="0"/>
              <a:t>а на основу које је могуће одређивање реалног нивоа перформанси транспортног авиона и хеликоптера.</a:t>
            </a:r>
            <a:endParaRPr lang="az-Cyrl-AZ" sz="1800" dirty="0"/>
          </a:p>
        </p:txBody>
      </p:sp>
    </p:spTree>
    <p:extLst>
      <p:ext uri="{BB962C8B-B14F-4D97-AF65-F5344CB8AC3E}">
        <p14:creationId xmlns="" xmlns:p14="http://schemas.microsoft.com/office/powerpoint/2010/main" val="373767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D5F86924-AD48-C74F-95D1-D180582CE30D}"/>
              </a:ext>
            </a:extLst>
          </p:cNvPr>
          <p:cNvSpPr>
            <a:spLocks noGrp="1"/>
          </p:cNvSpPr>
          <p:nvPr>
            <p:ph type="title"/>
          </p:nvPr>
        </p:nvSpPr>
        <p:spPr>
          <a:xfrm>
            <a:off x="1307806" y="235017"/>
            <a:ext cx="9905999" cy="1360898"/>
          </a:xfrm>
        </p:spPr>
        <p:txBody>
          <a:bodyPr/>
          <a:lstStyle/>
          <a:p>
            <a:pPr algn="ctr"/>
            <a:r>
              <a:rPr lang="sr-Cyrl-RS" dirty="0" smtClean="0"/>
              <a:t>Практична знања</a:t>
            </a:r>
            <a:endParaRPr lang="sr-Latn-RS" dirty="0"/>
          </a:p>
        </p:txBody>
      </p:sp>
      <p:sp>
        <p:nvSpPr>
          <p:cNvPr id="3" name="Čuvar mesta za sadržaj 2">
            <a:extLst>
              <a:ext uri="{FF2B5EF4-FFF2-40B4-BE49-F238E27FC236}">
                <a16:creationId xmlns="" xmlns:a16="http://schemas.microsoft.com/office/drawing/2014/main" id="{C42E5F8F-49EB-BF45-BF17-3887D3CA8EF0}"/>
              </a:ext>
            </a:extLst>
          </p:cNvPr>
          <p:cNvSpPr>
            <a:spLocks noGrp="1"/>
          </p:cNvSpPr>
          <p:nvPr>
            <p:ph idx="1"/>
          </p:nvPr>
        </p:nvSpPr>
        <p:spPr>
          <a:xfrm>
            <a:off x="282094" y="1531088"/>
            <a:ext cx="11627811" cy="4752657"/>
          </a:xfrm>
        </p:spPr>
        <p:txBody>
          <a:bodyPr>
            <a:normAutofit fontScale="92500"/>
          </a:bodyPr>
          <a:lstStyle/>
          <a:p>
            <a:pPr marL="342900" indent="-342900" algn="just">
              <a:buNone/>
            </a:pPr>
            <a:r>
              <a:rPr lang="ru-RU" sz="1800" i="1" dirty="0" smtClean="0"/>
              <a:t>	Група симулираних летова у Лабораторији за Ваздухопловна Превозна Средстава на Симулаторима транспортних ваздухоплова са обрадом снимлјених података на радним дијаграмима перформанси транспортних ваздухоплова. Очекује се тимски рад студената. Симулације летова транспортног ваздухопловасе изводе кроз две категорије симулираних летова: </a:t>
            </a:r>
          </a:p>
          <a:p>
            <a:pPr marL="342900" indent="-342900" algn="just">
              <a:buNone/>
            </a:pPr>
            <a:r>
              <a:rPr lang="ru-RU" sz="1800" dirty="0" smtClean="0"/>
              <a:t>	</a:t>
            </a:r>
            <a:r>
              <a:rPr lang="en-US" sz="1800" dirty="0" smtClean="0"/>
              <a:t>a) </a:t>
            </a:r>
            <a:r>
              <a:rPr lang="ru-RU" sz="1800" dirty="0" smtClean="0"/>
              <a:t>Симулаирани летови са потпуно оперативним транспортним ваздухопловамо- </a:t>
            </a:r>
            <a:r>
              <a:rPr lang="en-US" sz="1800" dirty="0" smtClean="0"/>
              <a:t>Normal Operations. </a:t>
            </a:r>
            <a:r>
              <a:rPr lang="ru-RU" sz="1800" dirty="0" smtClean="0"/>
              <a:t>У оваклве симулације летова транспортних ваздухоплоова спада симулација летова са свим оперативним моторима или </a:t>
            </a:r>
            <a:r>
              <a:rPr lang="en-US" sz="1800" dirty="0" smtClean="0"/>
              <a:t>All Engines Operating (AEO). </a:t>
            </a:r>
            <a:r>
              <a:rPr lang="ru-RU" sz="1800" dirty="0" smtClean="0"/>
              <a:t>Ови симулирани летови се састоје од таксирања,полетања, пењања, крстарења, понирања и прилаза и слетања и таксирања. У неким случајевима симулираног лета транспортног ваздухоплова изводиће се холдинг и лет до алтернативног аеродрома. </a:t>
            </a:r>
          </a:p>
          <a:p>
            <a:pPr marL="342900" indent="-342900" algn="just">
              <a:buNone/>
            </a:pPr>
            <a:r>
              <a:rPr lang="ru-RU" sz="1800" dirty="0" smtClean="0"/>
              <a:t>	</a:t>
            </a:r>
            <a:r>
              <a:rPr lang="en-US" sz="1800" dirty="0" smtClean="0"/>
              <a:t>b) </a:t>
            </a:r>
            <a:r>
              <a:rPr lang="ru-RU" sz="1800" dirty="0" smtClean="0"/>
              <a:t>Симулаирани летови са непотпуно оперативним транспортним ваздухопловамо- </a:t>
            </a:r>
            <a:r>
              <a:rPr lang="en-US" sz="1800" dirty="0" smtClean="0"/>
              <a:t>Non Normal Operations </a:t>
            </a:r>
            <a:r>
              <a:rPr lang="ru-RU" sz="1800" dirty="0" smtClean="0"/>
              <a:t>Посебо се анализирају симулације летова са једним оперативним мотором или </a:t>
            </a:r>
            <a:r>
              <a:rPr lang="en-US" sz="1800" dirty="0" smtClean="0"/>
              <a:t>One Engine Inoperative (OEI), </a:t>
            </a:r>
            <a:r>
              <a:rPr lang="ru-RU" sz="1800" dirty="0" smtClean="0"/>
              <a:t>са симулацијом отказа мотора на висини крстарења и одређивања трајекторије и висине лета након отказа мотора. Такође се анализирају симулације лететења транспортног ваздухоплова у </a:t>
            </a:r>
            <a:r>
              <a:rPr lang="en-US" sz="1800" dirty="0" smtClean="0"/>
              <a:t>emergency </a:t>
            </a:r>
            <a:r>
              <a:rPr lang="ru-RU" sz="1800" dirty="0" smtClean="0"/>
              <a:t>ситуацијама које захтевају употребу </a:t>
            </a:r>
            <a:r>
              <a:rPr lang="en-US" sz="1800" dirty="0" smtClean="0"/>
              <a:t>Upset recovery </a:t>
            </a:r>
            <a:r>
              <a:rPr lang="ru-RU" sz="1800" dirty="0" smtClean="0"/>
              <a:t>процедура</a:t>
            </a:r>
            <a:endParaRPr lang="az-Cyrl-AZ" sz="1800" dirty="0"/>
          </a:p>
        </p:txBody>
      </p:sp>
    </p:spTree>
    <p:extLst>
      <p:ext uri="{BB962C8B-B14F-4D97-AF65-F5344CB8AC3E}">
        <p14:creationId xmlns="" xmlns:p14="http://schemas.microsoft.com/office/powerpoint/2010/main" val="373767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 xmlns:a16="http://schemas.microsoft.com/office/drawing/2014/main" id="{D5F86924-AD48-C74F-95D1-D180582CE30D}"/>
              </a:ext>
            </a:extLst>
          </p:cNvPr>
          <p:cNvSpPr>
            <a:spLocks noGrp="1"/>
          </p:cNvSpPr>
          <p:nvPr>
            <p:ph type="title"/>
          </p:nvPr>
        </p:nvSpPr>
        <p:spPr>
          <a:xfrm>
            <a:off x="1307806" y="235017"/>
            <a:ext cx="9905999" cy="1360898"/>
          </a:xfrm>
        </p:spPr>
        <p:txBody>
          <a:bodyPr/>
          <a:lstStyle/>
          <a:p>
            <a:pPr algn="ctr"/>
            <a:r>
              <a:rPr lang="sr-Cyrl-RS" dirty="0" smtClean="0"/>
              <a:t>Литература</a:t>
            </a:r>
            <a:endParaRPr lang="sr-Latn-RS" dirty="0"/>
          </a:p>
        </p:txBody>
      </p:sp>
      <p:sp>
        <p:nvSpPr>
          <p:cNvPr id="3" name="Čuvar mesta za sadržaj 2">
            <a:extLst>
              <a:ext uri="{FF2B5EF4-FFF2-40B4-BE49-F238E27FC236}">
                <a16:creationId xmlns="" xmlns:a16="http://schemas.microsoft.com/office/drawing/2014/main" id="{C42E5F8F-49EB-BF45-BF17-3887D3CA8EF0}"/>
              </a:ext>
            </a:extLst>
          </p:cNvPr>
          <p:cNvSpPr>
            <a:spLocks noGrp="1"/>
          </p:cNvSpPr>
          <p:nvPr>
            <p:ph idx="1"/>
          </p:nvPr>
        </p:nvSpPr>
        <p:spPr>
          <a:xfrm>
            <a:off x="282094" y="1531088"/>
            <a:ext cx="11627811" cy="4752657"/>
          </a:xfrm>
        </p:spPr>
        <p:txBody>
          <a:bodyPr>
            <a:normAutofit/>
          </a:bodyPr>
          <a:lstStyle/>
          <a:p>
            <a:pPr marL="342900" indent="-342900" algn="just">
              <a:buNone/>
            </a:pPr>
            <a:r>
              <a:rPr lang="ru-RU" sz="1800" i="1" dirty="0" smtClean="0"/>
              <a:t>	</a:t>
            </a:r>
            <a:r>
              <a:rPr lang="en-US" sz="1800" i="1" dirty="0" smtClean="0"/>
              <a:t>1. David </a:t>
            </a:r>
            <a:r>
              <a:rPr lang="en-US" sz="1800" i="1" dirty="0" err="1" smtClean="0"/>
              <a:t>Allerton</a:t>
            </a:r>
            <a:r>
              <a:rPr lang="en-US" sz="1800" i="1" dirty="0" smtClean="0"/>
              <a:t>, Principles of Flight Simulation, Wiley, 2013, ISBN: 978-0-470-68219-7. </a:t>
            </a:r>
            <a:endParaRPr lang="sr-Cyrl-RS" sz="1800" i="1" dirty="0" smtClean="0"/>
          </a:p>
          <a:p>
            <a:pPr marL="342900" indent="-342900" algn="just">
              <a:buNone/>
            </a:pPr>
            <a:r>
              <a:rPr lang="sr-Cyrl-RS" sz="1800" i="1" dirty="0" smtClean="0"/>
              <a:t>	</a:t>
            </a:r>
            <a:r>
              <a:rPr lang="en-US" sz="1800" i="1" dirty="0" smtClean="0"/>
              <a:t>2. Alfred T. Lee, Flight Simulation, </a:t>
            </a:r>
            <a:r>
              <a:rPr lang="en-US" sz="1800" i="1" dirty="0" err="1" smtClean="0"/>
              <a:t>Ashgate</a:t>
            </a:r>
            <a:r>
              <a:rPr lang="en-US" sz="1800" i="1" dirty="0" smtClean="0"/>
              <a:t>, 2013, ISBN: 978-0-7546-4287-9. </a:t>
            </a:r>
            <a:endParaRPr lang="az-Cyrl-AZ" sz="1800" dirty="0"/>
          </a:p>
        </p:txBody>
      </p:sp>
    </p:spTree>
    <p:extLst>
      <p:ext uri="{BB962C8B-B14F-4D97-AF65-F5344CB8AC3E}">
        <p14:creationId xmlns="" xmlns:p14="http://schemas.microsoft.com/office/powerpoint/2010/main" val="373767347"/>
      </p:ext>
    </p:extLst>
  </p:cSld>
  <p:clrMapOvr>
    <a:masterClrMapping/>
  </p:clrMapOvr>
</p:sld>
</file>

<file path=ppt/theme/theme1.xml><?xml version="1.0" encoding="utf-8"?>
<a:theme xmlns:a="http://schemas.openxmlformats.org/drawingml/2006/main" name="RegattaVTI">
  <a:themeElements>
    <a:clrScheme name="AnalogousFromDarkSeedLeftStep">
      <a:dk1>
        <a:srgbClr val="000000"/>
      </a:dk1>
      <a:lt1>
        <a:srgbClr val="FFFFFF"/>
      </a:lt1>
      <a:dk2>
        <a:srgbClr val="242C41"/>
      </a:dk2>
      <a:lt2>
        <a:srgbClr val="E2E8E2"/>
      </a:lt2>
      <a:accent1>
        <a:srgbClr val="C24DC3"/>
      </a:accent1>
      <a:accent2>
        <a:srgbClr val="7F3BB1"/>
      </a:accent2>
      <a:accent3>
        <a:srgbClr val="5F4DC3"/>
      </a:accent3>
      <a:accent4>
        <a:srgbClr val="3B5AB1"/>
      </a:accent4>
      <a:accent5>
        <a:srgbClr val="4D9DC3"/>
      </a:accent5>
      <a:accent6>
        <a:srgbClr val="3BB1A6"/>
      </a:accent6>
      <a:hlink>
        <a:srgbClr val="3F80BF"/>
      </a:hlink>
      <a:folHlink>
        <a:srgbClr val="7F7F7F"/>
      </a:folHlink>
    </a:clrScheme>
    <a:fontScheme name="Walbaum Display">
      <a:majorFont>
        <a:latin typeface="Walbaum Display"/>
        <a:ea typeface=""/>
        <a:cs typeface=""/>
      </a:majorFont>
      <a:minorFont>
        <a:latin typeface="Walbaum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RegattaVTI" id="{FFC3BCE5-6357-41D1-8E67-3F85B69D7E86}" vid="{893A6374-FE17-48E5-8B62-678C1B11AA1B}"/>
    </a:ext>
  </a:extLst>
</a:theme>
</file>

<file path=docProps/app.xml><?xml version="1.0" encoding="utf-8"?>
<Properties xmlns="http://schemas.openxmlformats.org/officeDocument/2006/extended-properties" xmlns:vt="http://schemas.openxmlformats.org/officeDocument/2006/docPropsVTypes">
  <TotalTime>0</TotalTime>
  <Words>388</Words>
  <Application>Microsoft Office PowerPoint</Application>
  <PresentationFormat>Custom</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RegattaVTI</vt:lpstr>
      <vt:lpstr>Основе дигиталних перформанси Транспортних ваздухоплова</vt:lpstr>
      <vt:lpstr>Основне информације о предмету</vt:lpstr>
      <vt:lpstr>Циљ предмета</vt:lpstr>
      <vt:lpstr>Исход предмет – оспособљење студента</vt:lpstr>
      <vt:lpstr>Теоретска знања</vt:lpstr>
      <vt:lpstr>Практична знања</vt:lpstr>
      <vt:lpstr>Литература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Osnove digitalnih performansi transportnih vazduhoplova</dc:title>
  <dc:creator>Miloš Marina</dc:creator>
  <cp:lastModifiedBy>vicedean.std</cp:lastModifiedBy>
  <cp:revision>4</cp:revision>
  <dcterms:created xsi:type="dcterms:W3CDTF">2022-01-15T10:36:37Z</dcterms:created>
  <dcterms:modified xsi:type="dcterms:W3CDTF">2022-01-17T10:04:38Z</dcterms:modified>
</cp:coreProperties>
</file>