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6"/>
  </p:normalViewPr>
  <p:slideViewPr>
    <p:cSldViewPr>
      <p:cViewPr varScale="1">
        <p:scale>
          <a:sx n="105" d="100"/>
          <a:sy n="105" d="100"/>
        </p:scale>
        <p:origin x="18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5048BB-9C27-461C-B66E-E5F14F133658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BF6AEC-5F3E-4D06-9357-128BF3B5C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048BB-9C27-461C-B66E-E5F14F133658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AEC-5F3E-4D06-9357-128BF3B5C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048BB-9C27-461C-B66E-E5F14F133658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AEC-5F3E-4D06-9357-128BF3B5C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048BB-9C27-461C-B66E-E5F14F133658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AEC-5F3E-4D06-9357-128BF3B5C2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048BB-9C27-461C-B66E-E5F14F133658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AEC-5F3E-4D06-9357-128BF3B5C2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048BB-9C27-461C-B66E-E5F14F133658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AEC-5F3E-4D06-9357-128BF3B5C2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048BB-9C27-461C-B66E-E5F14F133658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AEC-5F3E-4D06-9357-128BF3B5C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048BB-9C27-461C-B66E-E5F14F133658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AEC-5F3E-4D06-9357-128BF3B5C2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048BB-9C27-461C-B66E-E5F14F133658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AEC-5F3E-4D06-9357-128BF3B5C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C5048BB-9C27-461C-B66E-E5F14F133658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AEC-5F3E-4D06-9357-128BF3B5C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5048BB-9C27-461C-B66E-E5F14F133658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BF6AEC-5F3E-4D06-9357-128BF3B5C2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5048BB-9C27-461C-B66E-E5F14F133658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DBF6AEC-5F3E-4D06-9357-128BF3B5C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stava.sf.bg.ac.rs/course/view.php?id=25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Nema</a:t>
            </a:r>
            <a:r>
              <a:rPr lang="sr-Latn-RS" dirty="0"/>
              <a:t>čki jezik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r-Latn-RS" dirty="0"/>
          </a:p>
          <a:p>
            <a:r>
              <a:rPr lang="en-US" dirty="0" err="1"/>
              <a:t>Predmetni</a:t>
            </a:r>
            <a:r>
              <a:rPr lang="en-US" dirty="0"/>
              <a:t> </a:t>
            </a:r>
            <a:r>
              <a:rPr lang="en-US" dirty="0" err="1"/>
              <a:t>nastavnik</a:t>
            </a:r>
            <a:r>
              <a:rPr lang="en-US" dirty="0"/>
              <a:t>: Nina </a:t>
            </a:r>
            <a:r>
              <a:rPr lang="en-US" dirty="0" err="1"/>
              <a:t>Polovina</a:t>
            </a:r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en-US" dirty="0"/>
              <a:t>Deutsch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Verkehrswesen</a:t>
            </a:r>
            <a:r>
              <a:rPr lang="sr-Latn-RS" dirty="0"/>
              <a:t> (Univerzitet u Beogradu, Saobraćajni fakultet 2021)</a:t>
            </a:r>
          </a:p>
          <a:p>
            <a:r>
              <a:rPr lang="en-US" dirty="0"/>
              <a:t>R</a:t>
            </a:r>
            <a:r>
              <a:rPr lang="sr-Latn-RS" dirty="0"/>
              <a:t>ečnik (Osnovni saobraćajni višejezični rečnik</a:t>
            </a:r>
            <a:r>
              <a:rPr lang="en-US" dirty="0"/>
              <a:t> – </a:t>
            </a:r>
            <a:r>
              <a:rPr lang="en-US" dirty="0" err="1"/>
              <a:t>Univerzitet</a:t>
            </a:r>
            <a:r>
              <a:rPr lang="en-US" dirty="0"/>
              <a:t> u </a:t>
            </a:r>
            <a:r>
              <a:rPr lang="en-US" dirty="0" err="1"/>
              <a:t>Beogradu</a:t>
            </a:r>
            <a:r>
              <a:rPr lang="en-US" dirty="0"/>
              <a:t>, </a:t>
            </a:r>
            <a:r>
              <a:rPr lang="sr-Latn-RS" dirty="0" err="1"/>
              <a:t>S</a:t>
            </a:r>
            <a:r>
              <a:rPr lang="en-US" dirty="0" err="1"/>
              <a:t>aobra</a:t>
            </a:r>
            <a:r>
              <a:rPr lang="sr-Latn-RS" dirty="0"/>
              <a:t>ćajni fakultet)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Preporučena literatura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Rad na daljinu uz jasna uputstva nastavnika o načinu rada i rokovima </a:t>
            </a:r>
          </a:p>
          <a:p>
            <a:r>
              <a:rPr lang="en-US" dirty="0"/>
              <a:t>S</a:t>
            </a:r>
            <a:r>
              <a:rPr lang="sr-Latn-RS" dirty="0"/>
              <a:t>lanje urađenih domaćih zadataka </a:t>
            </a:r>
          </a:p>
          <a:p>
            <a:r>
              <a:rPr lang="en-US" dirty="0"/>
              <a:t>K</a:t>
            </a:r>
            <a:r>
              <a:rPr lang="sr-Latn-RS" dirty="0"/>
              <a:t>ontakt s nastavnikom kod nedoumica ili dodatnih pitanja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Način rada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Rad na nastavnim materijalima i domaći zadaci – 50 poena</a:t>
            </a:r>
          </a:p>
          <a:p>
            <a:r>
              <a:rPr lang="en-US" dirty="0"/>
              <a:t>I</a:t>
            </a:r>
            <a:r>
              <a:rPr lang="sr-Latn-RS" dirty="0"/>
              <a:t>spit – 50 poena </a:t>
            </a:r>
          </a:p>
          <a:p>
            <a:pPr>
              <a:buNone/>
            </a:pPr>
            <a:endParaRPr lang="sr-Latn-RS" dirty="0"/>
          </a:p>
          <a:p>
            <a:pPr>
              <a:buNone/>
            </a:pPr>
            <a:r>
              <a:rPr lang="sr-Latn-RS" dirty="0"/>
              <a:t>Ispit je samo pisani i podrazumeva izradu seminarskog rada na nemačkom jeziku. Rad se piše samostalno, na stručnu temu koju student odabere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Bodovanje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en-US" dirty="0"/>
              <a:t>S</a:t>
            </a:r>
            <a:r>
              <a:rPr lang="sr-Latn-RS" dirty="0" err="1"/>
              <a:t>ve</a:t>
            </a:r>
            <a:r>
              <a:rPr lang="sr-Latn-RS" dirty="0"/>
              <a:t> aktuelne informacije i pojašnjenja u vezi s predmetom mogu se pronaći na </a:t>
            </a:r>
            <a:r>
              <a:rPr lang="en-US" dirty="0">
                <a:hlinkClick r:id="rId2"/>
              </a:rPr>
              <a:t>https://nastava.sf.bg.ac.rs/course/view.php?id=254</a:t>
            </a:r>
            <a:endParaRPr lang="en-US" dirty="0"/>
          </a:p>
          <a:p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prijave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slušanje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e-learning </a:t>
            </a:r>
            <a:r>
              <a:rPr lang="en-US" dirty="0" err="1"/>
              <a:t>platforme</a:t>
            </a:r>
            <a:endParaRPr lang="sr-Latn-R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Informacije za studente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</TotalTime>
  <Words>157</Words>
  <Application>Microsoft Macintosh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Lucida Sans Unicode</vt:lpstr>
      <vt:lpstr>Verdana</vt:lpstr>
      <vt:lpstr>Wingdings 2</vt:lpstr>
      <vt:lpstr>Wingdings 3</vt:lpstr>
      <vt:lpstr>Concourse</vt:lpstr>
      <vt:lpstr>Nemački jezik 3</vt:lpstr>
      <vt:lpstr>Preporučena literatura</vt:lpstr>
      <vt:lpstr>Način rada</vt:lpstr>
      <vt:lpstr>Bodovanje </vt:lpstr>
      <vt:lpstr>Informacije za studente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Nemački jezik 3</dc:title>
  <dc:creator>Milos</dc:creator>
  <cp:lastModifiedBy>Microsoft Office User</cp:lastModifiedBy>
  <cp:revision>6</cp:revision>
  <dcterms:created xsi:type="dcterms:W3CDTF">2020-09-12T07:34:15Z</dcterms:created>
  <dcterms:modified xsi:type="dcterms:W3CDTF">2021-09-14T12:28:19Z</dcterms:modified>
</cp:coreProperties>
</file>